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577" r:id="rId2"/>
    <p:sldId id="578" r:id="rId3"/>
    <p:sldId id="488" r:id="rId4"/>
    <p:sldId id="489" r:id="rId5"/>
    <p:sldId id="490" r:id="rId6"/>
    <p:sldId id="491" r:id="rId7"/>
    <p:sldId id="492" r:id="rId8"/>
    <p:sldId id="493" r:id="rId9"/>
    <p:sldId id="494" r:id="rId10"/>
    <p:sldId id="495" r:id="rId11"/>
    <p:sldId id="496" r:id="rId12"/>
    <p:sldId id="497" r:id="rId13"/>
    <p:sldId id="498" r:id="rId14"/>
    <p:sldId id="499" r:id="rId15"/>
    <p:sldId id="500" r:id="rId16"/>
    <p:sldId id="501" r:id="rId17"/>
    <p:sldId id="502" r:id="rId18"/>
    <p:sldId id="503" r:id="rId19"/>
    <p:sldId id="504" r:id="rId20"/>
    <p:sldId id="505" r:id="rId21"/>
    <p:sldId id="506" r:id="rId22"/>
    <p:sldId id="507" r:id="rId23"/>
    <p:sldId id="508" r:id="rId24"/>
    <p:sldId id="509" r:id="rId25"/>
    <p:sldId id="513" r:id="rId26"/>
    <p:sldId id="514" r:id="rId27"/>
    <p:sldId id="515" r:id="rId28"/>
    <p:sldId id="516" r:id="rId29"/>
    <p:sldId id="517" r:id="rId30"/>
    <p:sldId id="518" r:id="rId31"/>
    <p:sldId id="519" r:id="rId32"/>
    <p:sldId id="520" r:id="rId33"/>
    <p:sldId id="521" r:id="rId34"/>
    <p:sldId id="522" r:id="rId35"/>
    <p:sldId id="523" r:id="rId36"/>
    <p:sldId id="524" r:id="rId37"/>
    <p:sldId id="525" r:id="rId38"/>
    <p:sldId id="526" r:id="rId39"/>
    <p:sldId id="527" r:id="rId40"/>
    <p:sldId id="528" r:id="rId41"/>
    <p:sldId id="529" r:id="rId42"/>
    <p:sldId id="530" r:id="rId43"/>
    <p:sldId id="531" r:id="rId44"/>
    <p:sldId id="579" r:id="rId45"/>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609B"/>
    <a:srgbClr val="3333CC"/>
    <a:srgbClr val="333399"/>
    <a:srgbClr val="000066"/>
    <a:srgbClr val="687995"/>
    <a:srgbClr val="7C7995"/>
    <a:srgbClr val="FFFF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86587" autoAdjust="0"/>
  </p:normalViewPr>
  <p:slideViewPr>
    <p:cSldViewPr showGuides="1">
      <p:cViewPr varScale="1">
        <p:scale>
          <a:sx n="64" d="100"/>
          <a:sy n="64" d="100"/>
        </p:scale>
        <p:origin x="1404"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934"/>
    </p:cViewPr>
  </p:sorterViewPr>
  <p:notesViewPr>
    <p:cSldViewPr showGuides="1">
      <p:cViewPr varScale="1">
        <p:scale>
          <a:sx n="60" d="100"/>
          <a:sy n="60" d="100"/>
        </p:scale>
        <p:origin x="-24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t-BR"/>
          </a:p>
        </p:txBody>
      </p:sp>
      <p:sp>
        <p:nvSpPr>
          <p:cNvPr id="768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pt-BR"/>
          </a:p>
        </p:txBody>
      </p:sp>
      <p:sp>
        <p:nvSpPr>
          <p:cNvPr id="768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t-BR"/>
          </a:p>
        </p:txBody>
      </p:sp>
      <p:sp>
        <p:nvSpPr>
          <p:cNvPr id="768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F48FCFC-E5A6-45A9-986B-4A7A715071A5}" type="slidenum">
              <a:rPr lang="pt-BR"/>
              <a:pPr>
                <a:defRPr/>
              </a:pPr>
              <a:t>‹nº›</a:t>
            </a:fld>
            <a:endParaRPr lang="pt-BR"/>
          </a:p>
        </p:txBody>
      </p:sp>
    </p:spTree>
    <p:extLst>
      <p:ext uri="{BB962C8B-B14F-4D97-AF65-F5344CB8AC3E}">
        <p14:creationId xmlns:p14="http://schemas.microsoft.com/office/powerpoint/2010/main" val="1206969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t-B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pt-B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t-B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307D3EA-B55D-4BF3-8E3B-56FD4A8E7533}" type="slidenum">
              <a:rPr lang="pt-BR"/>
              <a:pPr>
                <a:defRPr/>
              </a:pPr>
              <a:t>‹nº›</a:t>
            </a:fld>
            <a:endParaRPr lang="pt-BR"/>
          </a:p>
        </p:txBody>
      </p:sp>
    </p:spTree>
    <p:extLst>
      <p:ext uri="{BB962C8B-B14F-4D97-AF65-F5344CB8AC3E}">
        <p14:creationId xmlns:p14="http://schemas.microsoft.com/office/powerpoint/2010/main" val="1491326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D0BF10-9500-4804-B904-6896B17A181C}" type="slidenum">
              <a:rPr lang="pt-BR" smtClean="0">
                <a:ea typeface="MS PGothic" panose="020B0600070205080204" pitchFamily="34" charset="-128"/>
              </a:rPr>
              <a:pPr>
                <a:spcBef>
                  <a:spcPct val="0"/>
                </a:spcBef>
              </a:pPr>
              <a:t>3</a:t>
            </a:fld>
            <a:endParaRPr lang="pt-BR" smtClean="0">
              <a:ea typeface="MS PGothic" panose="020B0600070205080204" pitchFamily="34"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dirty="0" smtClean="0"/>
              <a:t>Debilidade natural ou por doença</a:t>
            </a:r>
          </a:p>
          <a:p>
            <a:pPr eaLnBrk="1" hangingPunct="1"/>
            <a:r>
              <a:rPr lang="pt-BR" dirty="0" smtClean="0"/>
              <a:t>Como doutrinar os Espíritos?,</a:t>
            </a:r>
            <a:r>
              <a:rPr lang="pt-BR" baseline="0" dirty="0" smtClean="0"/>
              <a:t> de Wanderley Pereira</a:t>
            </a:r>
            <a:endParaRPr lang="pt-BR" dirty="0" smtClean="0"/>
          </a:p>
          <a:p>
            <a:pPr eaLnBrk="1" hangingPunct="1"/>
            <a:r>
              <a:rPr lang="pt-BR" dirty="0" smtClean="0"/>
              <a:t>24. E se a entidade adotar o silêncio total, recusando-se a falar?</a:t>
            </a:r>
          </a:p>
          <a:p>
            <a:pPr eaLnBrk="1" hangingPunct="1"/>
            <a:r>
              <a:rPr lang="pt-BR" dirty="0" smtClean="0"/>
              <a:t>O doutrinador insiste amorosamente, utilizando algumas técnicas da própria psicologia social, como estímulo ao diálogo, ao mesmo tempo em que analisa pelas reações físicas do médium se não se trata de alguma entidade que deixou o casulo físico na condição de mudo, transportando para a </a:t>
            </a:r>
            <a:r>
              <a:rPr lang="pt-BR" dirty="0" err="1" smtClean="0"/>
              <a:t>erraticidade</a:t>
            </a:r>
            <a:r>
              <a:rPr lang="pt-BR" dirty="0" smtClean="0"/>
              <a:t> os </a:t>
            </a:r>
          </a:p>
          <a:p>
            <a:pPr eaLnBrk="1" hangingPunct="1"/>
            <a:r>
              <a:rPr lang="pt-BR" dirty="0" smtClean="0"/>
              <a:t>condicionamentos do equipamento da fala. Se não fala por decisão própria de não querer ouvir, para não ceder à possibilidade de mudança de sua atitude mental pelo diálogo esclarecedor, é aconselhável que o doutrinador a deixe à vontade, entregue ao socorro da equipe espiritual até que ela possa retornar com predisposições renovadas</a:t>
            </a:r>
          </a:p>
        </p:txBody>
      </p:sp>
    </p:spTree>
    <p:extLst>
      <p:ext uri="{BB962C8B-B14F-4D97-AF65-F5344CB8AC3E}">
        <p14:creationId xmlns:p14="http://schemas.microsoft.com/office/powerpoint/2010/main" val="203586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C6E1C5-A6E5-409C-8B49-FD420AB21A22}" type="slidenum">
              <a:rPr lang="pt-BR" smtClean="0">
                <a:ea typeface="MS PGothic" panose="020B0600070205080204" pitchFamily="34" charset="-128"/>
              </a:rPr>
              <a:pPr>
                <a:spcBef>
                  <a:spcPct val="0"/>
                </a:spcBef>
              </a:pPr>
              <a:t>35</a:t>
            </a:fld>
            <a:endParaRPr lang="pt-BR" smtClean="0">
              <a:ea typeface="MS PGothic" panose="020B0600070205080204" pitchFamily="34"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smtClean="0"/>
              <a:t>Debilidade natural ou por doença.</a:t>
            </a:r>
          </a:p>
        </p:txBody>
      </p:sp>
    </p:spTree>
    <p:extLst>
      <p:ext uri="{BB962C8B-B14F-4D97-AF65-F5344CB8AC3E}">
        <p14:creationId xmlns:p14="http://schemas.microsoft.com/office/powerpoint/2010/main" val="2340812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513C1D-C0B4-443F-82E4-4517553B57B1}" type="slidenum">
              <a:rPr lang="pt-BR" smtClean="0">
                <a:ea typeface="MS PGothic" panose="020B0600070205080204" pitchFamily="34" charset="-128"/>
              </a:rPr>
              <a:pPr>
                <a:spcBef>
                  <a:spcPct val="0"/>
                </a:spcBef>
              </a:pPr>
              <a:t>36</a:t>
            </a:fld>
            <a:endParaRPr lang="pt-BR" smtClean="0">
              <a:ea typeface="MS PGothic"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74218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E01D97-0429-401A-952C-56BF582833A3}" type="slidenum">
              <a:rPr lang="pt-BR" smtClean="0">
                <a:ea typeface="MS PGothic" panose="020B0600070205080204" pitchFamily="34" charset="-128"/>
              </a:rPr>
              <a:pPr>
                <a:spcBef>
                  <a:spcPct val="0"/>
                </a:spcBef>
              </a:pPr>
              <a:t>40</a:t>
            </a:fld>
            <a:endParaRPr lang="pt-BR" smtClean="0">
              <a:ea typeface="MS PGothic" panose="020B0600070205080204" pitchFamily="34"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8374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1813B2-746D-4DDF-835C-5D7E79CB22DF}" type="slidenum">
              <a:rPr lang="pt-BR" smtClean="0">
                <a:ea typeface="MS PGothic" panose="020B0600070205080204" pitchFamily="34" charset="-128"/>
              </a:rPr>
              <a:pPr>
                <a:spcBef>
                  <a:spcPct val="0"/>
                </a:spcBef>
              </a:pPr>
              <a:t>4</a:t>
            </a:fld>
            <a:endParaRPr lang="pt-BR" smtClean="0">
              <a:ea typeface="MS PGothic" panose="020B0600070205080204" pitchFamily="34" charset="-128"/>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0829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F93584-2082-4B6F-A9A2-E6AFE56D6253}" type="slidenum">
              <a:rPr lang="pt-BR" smtClean="0">
                <a:ea typeface="MS PGothic" panose="020B0600070205080204" pitchFamily="34" charset="-128"/>
              </a:rPr>
              <a:pPr>
                <a:spcBef>
                  <a:spcPct val="0"/>
                </a:spcBef>
              </a:pPr>
              <a:t>10</a:t>
            </a:fld>
            <a:endParaRPr lang="pt-BR" smtClean="0">
              <a:ea typeface="MS PGothic" panose="020B0600070205080204" pitchFamily="34"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1959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25. E como identificar se o Espírito é de um mudo?</a:t>
            </a:r>
          </a:p>
          <a:p>
            <a:r>
              <a:rPr lang="pt-BR" dirty="0" smtClean="0"/>
              <a:t>O Espírito desencarnado difere do encarnado apenas pela falta do corpo físico, mas é o mesmo, com </a:t>
            </a:r>
          </a:p>
          <a:p>
            <a:r>
              <a:rPr lang="pt-BR" dirty="0" smtClean="0"/>
              <a:t>os mesmos sentimentos, as mesmas sensações, os mesmos defeitos e virtudes. O Espírito que sofreu a </a:t>
            </a:r>
          </a:p>
          <a:p>
            <a:r>
              <a:rPr lang="pt-BR" dirty="0" smtClean="0"/>
              <a:t>prova da mudez na Terra, se não é alguém esclarecido, vai continuar se expressando por gestos, </a:t>
            </a:r>
          </a:p>
          <a:p>
            <a:r>
              <a:rPr lang="pt-BR" dirty="0" smtClean="0"/>
              <a:t>trejeitos, sinais, ou seja, com os mesmos recursos de que se utilizou como encarnado. Muitas vezes é </a:t>
            </a:r>
          </a:p>
          <a:p>
            <a:r>
              <a:rPr lang="pt-BR" dirty="0" smtClean="0"/>
              <a:t>levado a essas reuniões mediúnicas para receber o esclarecimento necessário que o libertará desses </a:t>
            </a:r>
          </a:p>
          <a:p>
            <a:r>
              <a:rPr lang="pt-BR" dirty="0" smtClean="0"/>
              <a:t>condicionamentos temporários. E nessa reunião, nós o identificaremos por esses sinais, pelo esforço que </a:t>
            </a:r>
          </a:p>
          <a:p>
            <a:r>
              <a:rPr lang="pt-BR" dirty="0" smtClean="0"/>
              <a:t>emprega para se fazer entendido</a:t>
            </a:r>
            <a:endParaRPr lang="pt-BR" dirty="0"/>
          </a:p>
        </p:txBody>
      </p:sp>
      <p:sp>
        <p:nvSpPr>
          <p:cNvPr id="4" name="Espaço Reservado para Número de Slide 3"/>
          <p:cNvSpPr>
            <a:spLocks noGrp="1"/>
          </p:cNvSpPr>
          <p:nvPr>
            <p:ph type="sldNum" sz="quarter" idx="10"/>
          </p:nvPr>
        </p:nvSpPr>
        <p:spPr/>
        <p:txBody>
          <a:bodyPr/>
          <a:lstStyle/>
          <a:p>
            <a:pPr>
              <a:defRPr/>
            </a:pPr>
            <a:fld id="{8307D3EA-B55D-4BF3-8E3B-56FD4A8E7533}" type="slidenum">
              <a:rPr lang="pt-BR" smtClean="0"/>
              <a:pPr>
                <a:defRPr/>
              </a:pPr>
              <a:t>13</a:t>
            </a:fld>
            <a:endParaRPr lang="pt-BR"/>
          </a:p>
        </p:txBody>
      </p:sp>
    </p:spTree>
    <p:extLst>
      <p:ext uri="{BB962C8B-B14F-4D97-AF65-F5344CB8AC3E}">
        <p14:creationId xmlns:p14="http://schemas.microsoft.com/office/powerpoint/2010/main" val="333673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55CAEA-8570-4DCD-AC35-28520E3C7214}" type="slidenum">
              <a:rPr lang="pt-BR" smtClean="0">
                <a:ea typeface="MS PGothic" panose="020B0600070205080204" pitchFamily="34" charset="-128"/>
              </a:rPr>
              <a:pPr>
                <a:spcBef>
                  <a:spcPct val="0"/>
                </a:spcBef>
              </a:pPr>
              <a:t>15</a:t>
            </a:fld>
            <a:endParaRPr lang="pt-BR" smtClean="0">
              <a:ea typeface="MS PGothic" panose="020B0600070205080204" pitchFamily="34"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8283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BDF06F-BF53-40A7-9C1F-C02B547CBAEB}" type="slidenum">
              <a:rPr lang="pt-BR" smtClean="0">
                <a:ea typeface="MS PGothic" panose="020B0600070205080204" pitchFamily="34" charset="-128"/>
              </a:rPr>
              <a:pPr>
                <a:spcBef>
                  <a:spcPct val="0"/>
                </a:spcBef>
              </a:pPr>
              <a:t>19</a:t>
            </a:fld>
            <a:endParaRPr lang="pt-BR" smtClean="0">
              <a:ea typeface="MS PGothic" panose="020B0600070205080204"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7616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694C1B-C25D-41A5-99DB-BAF108F95938}" type="slidenum">
              <a:rPr lang="pt-BR" smtClean="0">
                <a:ea typeface="MS PGothic" panose="020B0600070205080204" pitchFamily="34" charset="-128"/>
              </a:rPr>
              <a:pPr>
                <a:spcBef>
                  <a:spcPct val="0"/>
                </a:spcBef>
              </a:pPr>
              <a:t>25</a:t>
            </a:fld>
            <a:endParaRPr lang="pt-BR" smtClean="0">
              <a:ea typeface="MS PGothic" panose="020B0600070205080204"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dirty="0" smtClean="0"/>
              <a:t>49. Como o doutrinador deve encaminhar o esclarecimento aos Espíritos suicidas?</a:t>
            </a:r>
          </a:p>
          <a:p>
            <a:pPr eaLnBrk="1" hangingPunct="1"/>
            <a:r>
              <a:rPr lang="pt-BR" dirty="0" smtClean="0"/>
              <a:t>O sofrimento desses irmãos é tão intenso, eles se apresentam geralmente tão enlouquecidos pelo 22</a:t>
            </a:r>
          </a:p>
          <a:p>
            <a:pPr eaLnBrk="1" hangingPunct="1"/>
            <a:r>
              <a:rPr lang="pt-BR" dirty="0" smtClean="0"/>
              <a:t>infortúnio, tão dementados, que o orientador não tem como lhes oferecer algum esclarecimento num </a:t>
            </a:r>
          </a:p>
          <a:p>
            <a:pPr eaLnBrk="1" hangingPunct="1"/>
            <a:r>
              <a:rPr lang="pt-BR" dirty="0" smtClean="0"/>
              <a:t>primeiro contato. Diz Suely Caldas Schubert que esses irmãos "não necessitam tanto de doutrinação </a:t>
            </a:r>
          </a:p>
          <a:p>
            <a:pPr eaLnBrk="1" hangingPunct="1"/>
            <a:r>
              <a:rPr lang="pt-BR" dirty="0" smtClean="0"/>
              <a:t>quanto de consolo. Cabe ao doutrinador socorrê-los, aliviando-lhes os sofrimentos através do passe". </a:t>
            </a:r>
          </a:p>
          <a:p>
            <a:pPr eaLnBrk="1" hangingPunct="1"/>
            <a:r>
              <a:rPr lang="pt-BR" dirty="0" smtClean="0"/>
              <a:t>Vejam um dos momentos da reunião de desobsessão em que a aplicação do passe é recomendada, mas </a:t>
            </a:r>
          </a:p>
          <a:p>
            <a:pPr eaLnBrk="1" hangingPunct="1"/>
            <a:r>
              <a:rPr lang="pt-BR" dirty="0" smtClean="0"/>
              <a:t>deve ser feita pelo próprio dirigente ou seu auxiliar. O esclarecimento poderá ser ministrado em reuniões </a:t>
            </a:r>
          </a:p>
          <a:p>
            <a:pPr eaLnBrk="1" hangingPunct="1"/>
            <a:r>
              <a:rPr lang="pt-BR" dirty="0" smtClean="0"/>
              <a:t>sucessivas, à medida também em que esses Espíritos vão sendo orientados pelos benfeitores no plano </a:t>
            </a:r>
          </a:p>
          <a:p>
            <a:pPr eaLnBrk="1" hangingPunct="1"/>
            <a:r>
              <a:rPr lang="pt-BR" dirty="0" smtClean="0"/>
              <a:t>espiritual onde se encontram. Todo o grupo deve vibrar com muito amor por esses irmãos, </a:t>
            </a:r>
          </a:p>
          <a:p>
            <a:pPr eaLnBrk="1" hangingPunct="1"/>
            <a:r>
              <a:rPr lang="pt-BR" dirty="0" err="1" smtClean="0"/>
              <a:t>direcionando-lhes</a:t>
            </a:r>
            <a:r>
              <a:rPr lang="pt-BR" dirty="0" smtClean="0"/>
              <a:t> os pensamentos de bondade e de otimismo, para os ajudar na reabilitação</a:t>
            </a:r>
          </a:p>
        </p:txBody>
      </p:sp>
    </p:spTree>
    <p:extLst>
      <p:ext uri="{BB962C8B-B14F-4D97-AF65-F5344CB8AC3E}">
        <p14:creationId xmlns:p14="http://schemas.microsoft.com/office/powerpoint/2010/main" val="113899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2522F3-15F4-4C72-9BA2-3EFE5A18D42F}" type="slidenum">
              <a:rPr lang="pt-BR" smtClean="0">
                <a:ea typeface="MS PGothic" panose="020B0600070205080204" pitchFamily="34" charset="-128"/>
              </a:rPr>
              <a:pPr>
                <a:spcBef>
                  <a:spcPct val="0"/>
                </a:spcBef>
              </a:pPr>
              <a:t>26</a:t>
            </a:fld>
            <a:endParaRPr lang="pt-BR" smtClean="0">
              <a:ea typeface="MS PGothic" panose="020B0600070205080204" pitchFamily="3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7960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4754DE-97A7-474A-9B4F-F0268A4C913B}" type="slidenum">
              <a:rPr lang="pt-BR" smtClean="0">
                <a:ea typeface="MS PGothic" panose="020B0600070205080204" pitchFamily="34" charset="-128"/>
              </a:rPr>
              <a:pPr>
                <a:spcBef>
                  <a:spcPct val="0"/>
                </a:spcBef>
              </a:pPr>
              <a:t>30</a:t>
            </a:fld>
            <a:endParaRPr lang="pt-BR" smtClean="0">
              <a:ea typeface="MS PGothic" panose="020B0600070205080204"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6086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Rectangle 11"/>
          <p:cNvSpPr>
            <a:spLocks noGrp="1" noChangeArrowheads="1"/>
          </p:cNvSpPr>
          <p:nvPr>
            <p:ph type="sldNum" sz="quarter" idx="10"/>
          </p:nvPr>
        </p:nvSpPr>
        <p:spPr>
          <a:ln/>
        </p:spPr>
        <p:txBody>
          <a:bodyPr/>
          <a:lstStyle>
            <a:lvl1pPr>
              <a:defRPr/>
            </a:lvl1pPr>
          </a:lstStyle>
          <a:p>
            <a:pPr>
              <a:defRPr/>
            </a:pPr>
            <a:fld id="{D398684E-270A-4DBA-8CCF-D41B9175B0CC}" type="slidenum">
              <a:rPr lang="pt-BR"/>
              <a:pPr>
                <a:defRPr/>
              </a:pPr>
              <a:t>‹nº›</a:t>
            </a:fld>
            <a:endParaRPr lang="pt-BR"/>
          </a:p>
        </p:txBody>
      </p:sp>
    </p:spTree>
    <p:extLst>
      <p:ext uri="{BB962C8B-B14F-4D97-AF65-F5344CB8AC3E}">
        <p14:creationId xmlns:p14="http://schemas.microsoft.com/office/powerpoint/2010/main" val="156203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sldNum" sz="quarter" idx="10"/>
          </p:nvPr>
        </p:nvSpPr>
        <p:spPr>
          <a:ln/>
        </p:spPr>
        <p:txBody>
          <a:bodyPr/>
          <a:lstStyle>
            <a:lvl1pPr>
              <a:defRPr/>
            </a:lvl1pPr>
          </a:lstStyle>
          <a:p>
            <a:pPr>
              <a:defRPr/>
            </a:pPr>
            <a:fld id="{B7E36961-CD85-4E53-A5A7-902F4BA0AA5B}" type="slidenum">
              <a:rPr lang="pt-BR"/>
              <a:pPr>
                <a:defRPr/>
              </a:pPr>
              <a:t>‹nº›</a:t>
            </a:fld>
            <a:endParaRPr lang="pt-BR"/>
          </a:p>
        </p:txBody>
      </p:sp>
    </p:spTree>
    <p:extLst>
      <p:ext uri="{BB962C8B-B14F-4D97-AF65-F5344CB8AC3E}">
        <p14:creationId xmlns:p14="http://schemas.microsoft.com/office/powerpoint/2010/main" val="369117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365125"/>
            <a:ext cx="2057400" cy="576103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365125"/>
            <a:ext cx="6019800" cy="57610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sldNum" sz="quarter" idx="10"/>
          </p:nvPr>
        </p:nvSpPr>
        <p:spPr>
          <a:ln/>
        </p:spPr>
        <p:txBody>
          <a:bodyPr/>
          <a:lstStyle>
            <a:lvl1pPr>
              <a:defRPr/>
            </a:lvl1pPr>
          </a:lstStyle>
          <a:p>
            <a:pPr>
              <a:defRPr/>
            </a:pPr>
            <a:fld id="{DC8D57F7-08B8-42B2-862A-BE526762A22D}" type="slidenum">
              <a:rPr lang="pt-BR"/>
              <a:pPr>
                <a:defRPr/>
              </a:pPr>
              <a:t>‹nº›</a:t>
            </a:fld>
            <a:endParaRPr lang="pt-BR"/>
          </a:p>
        </p:txBody>
      </p:sp>
    </p:spTree>
    <p:extLst>
      <p:ext uri="{BB962C8B-B14F-4D97-AF65-F5344CB8AC3E}">
        <p14:creationId xmlns:p14="http://schemas.microsoft.com/office/powerpoint/2010/main" val="91426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sldNum" sz="quarter" idx="10"/>
          </p:nvPr>
        </p:nvSpPr>
        <p:spPr>
          <a:ln/>
        </p:spPr>
        <p:txBody>
          <a:bodyPr/>
          <a:lstStyle>
            <a:lvl1pPr>
              <a:defRPr/>
            </a:lvl1pPr>
          </a:lstStyle>
          <a:p>
            <a:pPr>
              <a:defRPr/>
            </a:pPr>
            <a:fld id="{3E8A8FDB-5E57-4983-AEE9-965E13A7065C}" type="slidenum">
              <a:rPr lang="pt-BR"/>
              <a:pPr>
                <a:defRPr/>
              </a:pPr>
              <a:t>‹nº›</a:t>
            </a:fld>
            <a:endParaRPr lang="pt-BR"/>
          </a:p>
        </p:txBody>
      </p:sp>
    </p:spTree>
    <p:extLst>
      <p:ext uri="{BB962C8B-B14F-4D97-AF65-F5344CB8AC3E}">
        <p14:creationId xmlns:p14="http://schemas.microsoft.com/office/powerpoint/2010/main" val="66169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Rectangle 11"/>
          <p:cNvSpPr>
            <a:spLocks noGrp="1" noChangeArrowheads="1"/>
          </p:cNvSpPr>
          <p:nvPr>
            <p:ph type="sldNum" sz="quarter" idx="10"/>
          </p:nvPr>
        </p:nvSpPr>
        <p:spPr>
          <a:ln/>
        </p:spPr>
        <p:txBody>
          <a:bodyPr/>
          <a:lstStyle>
            <a:lvl1pPr>
              <a:defRPr/>
            </a:lvl1pPr>
          </a:lstStyle>
          <a:p>
            <a:pPr>
              <a:defRPr/>
            </a:pPr>
            <a:fld id="{EB61494D-EE97-48D7-AC24-DD3F65EF01C0}" type="slidenum">
              <a:rPr lang="pt-BR"/>
              <a:pPr>
                <a:defRPr/>
              </a:pPr>
              <a:t>‹nº›</a:t>
            </a:fld>
            <a:endParaRPr lang="pt-BR"/>
          </a:p>
        </p:txBody>
      </p:sp>
    </p:spTree>
    <p:extLst>
      <p:ext uri="{BB962C8B-B14F-4D97-AF65-F5344CB8AC3E}">
        <p14:creationId xmlns:p14="http://schemas.microsoft.com/office/powerpoint/2010/main" val="212703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1"/>
          <p:cNvSpPr>
            <a:spLocks noGrp="1" noChangeArrowheads="1"/>
          </p:cNvSpPr>
          <p:nvPr>
            <p:ph type="sldNum" sz="quarter" idx="10"/>
          </p:nvPr>
        </p:nvSpPr>
        <p:spPr>
          <a:ln/>
        </p:spPr>
        <p:txBody>
          <a:bodyPr/>
          <a:lstStyle>
            <a:lvl1pPr>
              <a:defRPr/>
            </a:lvl1pPr>
          </a:lstStyle>
          <a:p>
            <a:pPr>
              <a:defRPr/>
            </a:pPr>
            <a:fld id="{D45B73B3-0703-44F6-910B-D4529014EB84}" type="slidenum">
              <a:rPr lang="pt-BR"/>
              <a:pPr>
                <a:defRPr/>
              </a:pPr>
              <a:t>‹nº›</a:t>
            </a:fld>
            <a:endParaRPr lang="pt-BR"/>
          </a:p>
        </p:txBody>
      </p:sp>
    </p:spTree>
    <p:extLst>
      <p:ext uri="{BB962C8B-B14F-4D97-AF65-F5344CB8AC3E}">
        <p14:creationId xmlns:p14="http://schemas.microsoft.com/office/powerpoint/2010/main" val="60780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11"/>
          <p:cNvSpPr>
            <a:spLocks noGrp="1" noChangeArrowheads="1"/>
          </p:cNvSpPr>
          <p:nvPr>
            <p:ph type="sldNum" sz="quarter" idx="10"/>
          </p:nvPr>
        </p:nvSpPr>
        <p:spPr>
          <a:ln/>
        </p:spPr>
        <p:txBody>
          <a:bodyPr/>
          <a:lstStyle>
            <a:lvl1pPr>
              <a:defRPr/>
            </a:lvl1pPr>
          </a:lstStyle>
          <a:p>
            <a:pPr>
              <a:defRPr/>
            </a:pPr>
            <a:fld id="{0D5DFE83-D6DC-4872-8725-F38B899DBEAF}" type="slidenum">
              <a:rPr lang="pt-BR"/>
              <a:pPr>
                <a:defRPr/>
              </a:pPr>
              <a:t>‹nº›</a:t>
            </a:fld>
            <a:endParaRPr lang="pt-BR"/>
          </a:p>
        </p:txBody>
      </p:sp>
    </p:spTree>
    <p:extLst>
      <p:ext uri="{BB962C8B-B14F-4D97-AF65-F5344CB8AC3E}">
        <p14:creationId xmlns:p14="http://schemas.microsoft.com/office/powerpoint/2010/main" val="291504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Rectangle 11"/>
          <p:cNvSpPr>
            <a:spLocks noGrp="1" noChangeArrowheads="1"/>
          </p:cNvSpPr>
          <p:nvPr>
            <p:ph type="sldNum" sz="quarter" idx="10"/>
          </p:nvPr>
        </p:nvSpPr>
        <p:spPr>
          <a:ln/>
        </p:spPr>
        <p:txBody>
          <a:bodyPr/>
          <a:lstStyle>
            <a:lvl1pPr>
              <a:defRPr/>
            </a:lvl1pPr>
          </a:lstStyle>
          <a:p>
            <a:pPr>
              <a:defRPr/>
            </a:pPr>
            <a:fld id="{BCFAD9F9-B81E-4880-A691-201C8E41E280}" type="slidenum">
              <a:rPr lang="pt-BR"/>
              <a:pPr>
                <a:defRPr/>
              </a:pPr>
              <a:t>‹nº›</a:t>
            </a:fld>
            <a:endParaRPr lang="pt-BR"/>
          </a:p>
        </p:txBody>
      </p:sp>
    </p:spTree>
    <p:extLst>
      <p:ext uri="{BB962C8B-B14F-4D97-AF65-F5344CB8AC3E}">
        <p14:creationId xmlns:p14="http://schemas.microsoft.com/office/powerpoint/2010/main" val="268268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7AC4CB7E-9C4B-415A-A966-EA040FCDA089}" type="slidenum">
              <a:rPr lang="pt-BR"/>
              <a:pPr>
                <a:defRPr/>
              </a:pPr>
              <a:t>‹nº›</a:t>
            </a:fld>
            <a:endParaRPr lang="pt-BR"/>
          </a:p>
        </p:txBody>
      </p:sp>
    </p:spTree>
    <p:extLst>
      <p:ext uri="{BB962C8B-B14F-4D97-AF65-F5344CB8AC3E}">
        <p14:creationId xmlns:p14="http://schemas.microsoft.com/office/powerpoint/2010/main" val="119516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11"/>
          <p:cNvSpPr>
            <a:spLocks noGrp="1" noChangeArrowheads="1"/>
          </p:cNvSpPr>
          <p:nvPr>
            <p:ph type="sldNum" sz="quarter" idx="10"/>
          </p:nvPr>
        </p:nvSpPr>
        <p:spPr>
          <a:ln/>
        </p:spPr>
        <p:txBody>
          <a:bodyPr/>
          <a:lstStyle>
            <a:lvl1pPr>
              <a:defRPr/>
            </a:lvl1pPr>
          </a:lstStyle>
          <a:p>
            <a:pPr>
              <a:defRPr/>
            </a:pPr>
            <a:fld id="{D0235E0E-05D1-4DE8-B274-76654D8AE0D6}" type="slidenum">
              <a:rPr lang="pt-BR"/>
              <a:pPr>
                <a:defRPr/>
              </a:pPr>
              <a:t>‹nº›</a:t>
            </a:fld>
            <a:endParaRPr lang="pt-BR"/>
          </a:p>
        </p:txBody>
      </p:sp>
    </p:spTree>
    <p:extLst>
      <p:ext uri="{BB962C8B-B14F-4D97-AF65-F5344CB8AC3E}">
        <p14:creationId xmlns:p14="http://schemas.microsoft.com/office/powerpoint/2010/main" val="373505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11"/>
          <p:cNvSpPr>
            <a:spLocks noGrp="1" noChangeArrowheads="1"/>
          </p:cNvSpPr>
          <p:nvPr>
            <p:ph type="sldNum" sz="quarter" idx="10"/>
          </p:nvPr>
        </p:nvSpPr>
        <p:spPr>
          <a:ln/>
        </p:spPr>
        <p:txBody>
          <a:bodyPr/>
          <a:lstStyle>
            <a:lvl1pPr>
              <a:defRPr/>
            </a:lvl1pPr>
          </a:lstStyle>
          <a:p>
            <a:pPr>
              <a:defRPr/>
            </a:pPr>
            <a:fld id="{54CB70A5-94F3-46FC-B85D-4A83D562A3E0}" type="slidenum">
              <a:rPr lang="pt-BR"/>
              <a:pPr>
                <a:defRPr/>
              </a:pPr>
              <a:t>‹nº›</a:t>
            </a:fld>
            <a:endParaRPr lang="pt-BR"/>
          </a:p>
        </p:txBody>
      </p:sp>
    </p:spTree>
    <p:extLst>
      <p:ext uri="{BB962C8B-B14F-4D97-AF65-F5344CB8AC3E}">
        <p14:creationId xmlns:p14="http://schemas.microsoft.com/office/powerpoint/2010/main" val="268561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2-slid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4925" y="44450"/>
            <a:ext cx="9109075"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p:txBody>
      </p:sp>
      <p:sp>
        <p:nvSpPr>
          <p:cNvPr id="1035" name="Rectangle 11"/>
          <p:cNvSpPr>
            <a:spLocks noGrp="1" noChangeArrowheads="1"/>
          </p:cNvSpPr>
          <p:nvPr>
            <p:ph type="sldNum" sz="quarter" idx="4"/>
          </p:nvPr>
        </p:nvSpPr>
        <p:spPr bwMode="auto">
          <a:xfrm>
            <a:off x="6948488" y="65246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75609B"/>
                </a:solidFill>
              </a:defRPr>
            </a:lvl1pPr>
          </a:lstStyle>
          <a:p>
            <a:pPr>
              <a:defRPr/>
            </a:pPr>
            <a:fld id="{D587DCB2-E4DF-483E-BB23-15E8AD0D5D0A}"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panose="020B0604020202020204" pitchFamily="34" charset="0"/>
        </a:defRPr>
      </a:lvl2pPr>
      <a:lvl3pPr algn="ctr" rtl="0" eaLnBrk="0" fontAlgn="base" hangingPunct="0">
        <a:spcBef>
          <a:spcPct val="0"/>
        </a:spcBef>
        <a:spcAft>
          <a:spcPct val="0"/>
        </a:spcAft>
        <a:defRPr sz="4400">
          <a:solidFill>
            <a:srgbClr val="000099"/>
          </a:solidFill>
          <a:latin typeface="Arial" panose="020B0604020202020204" pitchFamily="34" charset="0"/>
        </a:defRPr>
      </a:lvl3pPr>
      <a:lvl4pPr algn="ctr" rtl="0" eaLnBrk="0" fontAlgn="base" hangingPunct="0">
        <a:spcBef>
          <a:spcPct val="0"/>
        </a:spcBef>
        <a:spcAft>
          <a:spcPct val="0"/>
        </a:spcAft>
        <a:defRPr sz="4400">
          <a:solidFill>
            <a:srgbClr val="000099"/>
          </a:solidFill>
          <a:latin typeface="Arial" panose="020B0604020202020204" pitchFamily="34" charset="0"/>
        </a:defRPr>
      </a:lvl4pPr>
      <a:lvl5pPr algn="ctr" rtl="0" eaLnBrk="0" fontAlgn="base" hangingPunct="0">
        <a:spcBef>
          <a:spcPct val="0"/>
        </a:spcBef>
        <a:spcAft>
          <a:spcPct val="0"/>
        </a:spcAft>
        <a:defRPr sz="4400">
          <a:solidFill>
            <a:srgbClr val="000099"/>
          </a:solidFill>
          <a:latin typeface="Arial" panose="020B0604020202020204" pitchFamily="34" charset="0"/>
        </a:defRPr>
      </a:lvl5pPr>
      <a:lvl6pPr marL="457200" algn="ctr" rtl="0" fontAlgn="base">
        <a:spcBef>
          <a:spcPct val="0"/>
        </a:spcBef>
        <a:spcAft>
          <a:spcPct val="0"/>
        </a:spcAft>
        <a:defRPr sz="4400">
          <a:solidFill>
            <a:srgbClr val="000099"/>
          </a:solidFill>
          <a:latin typeface="Arial" panose="020B0604020202020204" pitchFamily="34" charset="0"/>
        </a:defRPr>
      </a:lvl6pPr>
      <a:lvl7pPr marL="914400" algn="ctr" rtl="0" fontAlgn="base">
        <a:spcBef>
          <a:spcPct val="0"/>
        </a:spcBef>
        <a:spcAft>
          <a:spcPct val="0"/>
        </a:spcAft>
        <a:defRPr sz="4400">
          <a:solidFill>
            <a:srgbClr val="000099"/>
          </a:solidFill>
          <a:latin typeface="Arial" panose="020B0604020202020204" pitchFamily="34" charset="0"/>
        </a:defRPr>
      </a:lvl7pPr>
      <a:lvl8pPr marL="1371600" algn="ctr" rtl="0" fontAlgn="base">
        <a:spcBef>
          <a:spcPct val="0"/>
        </a:spcBef>
        <a:spcAft>
          <a:spcPct val="0"/>
        </a:spcAft>
        <a:defRPr sz="4400">
          <a:solidFill>
            <a:srgbClr val="000099"/>
          </a:solidFill>
          <a:latin typeface="Arial" panose="020B0604020202020204" pitchFamily="34" charset="0"/>
        </a:defRPr>
      </a:lvl8pPr>
      <a:lvl9pPr marL="1828800" algn="ctr" rtl="0" fontAlgn="base">
        <a:spcBef>
          <a:spcPct val="0"/>
        </a:spcBef>
        <a:spcAft>
          <a:spcPct val="0"/>
        </a:spcAft>
        <a:defRPr sz="4400">
          <a:solidFill>
            <a:srgbClr val="000099"/>
          </a:solidFill>
          <a:latin typeface="Arial" panose="020B0604020202020204" pitchFamily="34" charset="0"/>
        </a:defRPr>
      </a:lvl9pPr>
    </p:titleStyle>
    <p:bodyStyle>
      <a:lvl1pPr marL="342900" indent="-342900" algn="l" rtl="0" eaLnBrk="0" fontAlgn="base" hangingPunct="0">
        <a:spcBef>
          <a:spcPct val="20000"/>
        </a:spcBef>
        <a:spcAft>
          <a:spcPct val="0"/>
        </a:spcAft>
        <a:defRPr sz="3200" kern="1200">
          <a:solidFill>
            <a:srgbClr val="75609B"/>
          </a:solidFill>
          <a:latin typeface="+mn-lt"/>
          <a:ea typeface="+mn-ea"/>
          <a:cs typeface="+mn-cs"/>
        </a:defRPr>
      </a:lvl1pPr>
      <a:lvl2pPr marL="742950" indent="-285750" algn="l" rtl="0" eaLnBrk="0" fontAlgn="base" hangingPunct="0">
        <a:spcBef>
          <a:spcPct val="20000"/>
        </a:spcBef>
        <a:spcAft>
          <a:spcPct val="0"/>
        </a:spcAft>
        <a:defRPr sz="2800" kern="1200">
          <a:solidFill>
            <a:srgbClr val="687995"/>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687995"/>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687995"/>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6879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br/url?sa=i&amp;rct=j&amp;q=&amp;esrc=s&amp;frm=1&amp;source=images&amp;cd=&amp;cad=rja&amp;docid=emG6ATGqRxO32M&amp;tbnid=tEUsru8gMDlG8M:&amp;ved=0CAUQjRw&amp;url=http://www.losandes.com.ar/notas/2010/2/15/sociedad-472508.asp&amp;ei=RCtYUY-7NonG9gTZ5YGQCw&amp;bvm=bv.44442042,d.dmQ&amp;psig=AFQjCNHw9efT6xfBwrOpgncOG2H8zZyRHA&amp;ust=1364819030771826"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br/url?sa=i&amp;rct=j&amp;q=&amp;esrc=s&amp;frm=1&amp;source=images&amp;cd=&amp;cad=rja&amp;docid=c59pi_Ry2FA3NM&amp;tbnid=WcwNCYQfKk_7lM:&amp;ved=0CAUQjRw&amp;url=http://tdmmagnetismobatuira.blogspot.com/2012/05/passe-espiritual-x-passe-magnetico.html&amp;ei=4ytYUb-CEITC9QSFuIGgBw&amp;bvm=bv.44442042,d.dmQ&amp;psig=AFQjCNG8pC9ubGmS00WuW-xqIWg6TDyqzQ&amp;ust=136481929004555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br/url?sa=i&amp;rct=j&amp;q=&amp;esrc=s&amp;frm=1&amp;source=images&amp;cd=&amp;cad=rja&amp;docid=c59pi_Ry2FA3NM&amp;tbnid=WcwNCYQfKk_7lM:&amp;ved=0CAUQjRw&amp;url=http://saudepelagua.blogspot.com/2012/09/passe-espirita.html&amp;ei=PSxYUbaLMoOQ8wTdtoCgAw&amp;bvm=bv.44442042,d.dmQ&amp;psig=AFQjCNG8pC9ubGmS00WuW-xqIWg6TDyqzQ&amp;ust=136481929004555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br/url?sa=i&amp;rct=j&amp;q=&amp;esrc=s&amp;frm=1&amp;source=images&amp;cd=&amp;cad=rja&amp;docid=rf8gJo0WQFxBkM&amp;tbnid=xVwPaz-iqd9dSM:&amp;ved=0CAUQjRw&amp;url=http://poetadecoracoes.blogspot.com/2011/12/teu-carinho-e-importante.html&amp;ei=qixYUZjfDoy09gT34ICABA&amp;bvm=bv.44442042,d.dmQ&amp;psig=AFQjCNE8UhWdBeH5nLpoIIB7KLMUfAJ0Ug&amp;ust=136481942527175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br/url?sa=i&amp;rct=j&amp;q=&amp;esrc=s&amp;frm=1&amp;source=images&amp;cd=&amp;cad=rja&amp;docid=fIZOru4wir1XpM&amp;tbnid=DuFBjycRvLrVxM:&amp;ved=0CAUQjRw&amp;url=http://planetaazul.ning.com/group/nosso-lar-o-filme&amp;ei=KS1YUYUPgZ71BIf3gZgD&amp;bvm=bv.44442042,d.dmQ&amp;psig=AFQjCNHCgI90diSmgYtMIDtcai3TVHAOrw&amp;ust=136481961669750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br/url?sa=i&amp;rct=j&amp;q=&amp;esrc=s&amp;frm=1&amp;source=images&amp;cd=&amp;cad=rja&amp;docid=t3hwnFV4PJyvAM&amp;tbnid=2clWFFd1acGwaM:&amp;ved=0CAUQjRw&amp;url=http://blogacao.spaceblog.com.br/20161/O-que-e-o-Alcoolismo/&amp;ei=Ji5YUdn2JIuw8QT10oDQCg&amp;bvm=bv.44442042,d.dmQ&amp;psig=AFQjCNGzRO_tHgMxriX1wEGsW8Tb24UF7g&amp;ust=1364819868513275"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br/url?sa=i&amp;rct=j&amp;q=&amp;esrc=s&amp;frm=1&amp;source=images&amp;cd=&amp;cad=rja&amp;docid=Dy18NpoGnFF0TM&amp;tbnid=ejFbVO6pj7pBdM:&amp;ved=0CAUQjRw&amp;url=http://almacollins.zip.net/arch2009-03-08_2009-03-14.html&amp;ei=wi1YUd_pCIiY8gTA6IGwBg&amp;bvm=bv.44442042,d.dmQ&amp;psig=AFQjCNHcrHadWUV2zZMSLCCA6sv8Y-keZQ&amp;ust=1364819699947359"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br/url?sa=i&amp;rct=j&amp;q=&amp;esrc=s&amp;frm=1&amp;source=images&amp;cd=&amp;cad=rja&amp;docid=hJF2P8QzQQR2mM&amp;tbnid=aV3Bta85OgU81M:&amp;ved=0CAUQjRw&amp;url=http://angelagigante.blogspot.com/2011_01_01_archive.html&amp;ei=ii1YUdzPBoHU9QTq6YDgAg&amp;bvm=bv.44442042,d.dmQ&amp;psig=AFQjCNHcrHadWUV2zZMSLCCA6sv8Y-keZQ&amp;ust=1364819699947359"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br/url?sa=i&amp;rct=j&amp;q=&amp;esrc=s&amp;frm=1&amp;source=images&amp;cd=&amp;cad=rja&amp;docid=BSbMXY_bamgtyM&amp;tbnid=zdK33rIHEWDYaM:&amp;ved=0CAUQjRw&amp;url=http://www.cerebromente.org.br/n17/doencas/alucinacoes.html&amp;ei=gi5YUcOsOoPO9QSt4oCQCw&amp;bvm=bv.44442042,d.dmQ&amp;psig=AFQjCNEbhYVIOS056nrXkPqQk8Oy0setIA&amp;ust=136481995373847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br/url?sa=i&amp;rct=j&amp;q=&amp;esrc=s&amp;frm=1&amp;source=images&amp;cd=&amp;cad=rja&amp;docid=fX-MZ5RXoujGpM&amp;tbnid=yJKevjMompH-lM:&amp;ved=0CAUQjRw&amp;url=http://www.overmundo.com.br/banco/jesus-cristo-nasceu-menino-ja-era-deus-e-senhor&amp;ei=9i5YUcrEEI3a9AS7r4DIBQ&amp;bvm=bv.44442042,d.dmQ&amp;psig=AFQjCNHKfYX3TpuCaZv3newrQIFkl-c8Cg&amp;ust=1364820059794145"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br/url?sa=i&amp;rct=j&amp;q=&amp;esrc=s&amp;frm=1&amp;source=images&amp;cd=&amp;cad=rja&amp;docid=ktE9OdCFyam3xM&amp;tbnid=9V2dOqylNdvwGM:&amp;ved=0CAUQjRw&amp;url=http://sejaespiritaonline.blogspot.com/2008/11/os-frutos-de-uma-boa-prece-rogrio.html&amp;ei=XC9YUZ3HNoXo8gTqwoDADQ&amp;bvm=bv.44442042,d.dmQ&amp;psig=AFQjCNGqWrcfH_moHOEjmhNNAlfd2WJAuQ&amp;ust=136482014205843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br/url?sa=i&amp;rct=j&amp;q=&amp;esrc=s&amp;frm=1&amp;source=images&amp;cd=&amp;cad=rja&amp;docid=XKa0E9GOtMWM_M&amp;tbnid=Vu2pzqVjURkKWM:&amp;ved=0CAUQjRw&amp;url=http://www.rodrigooller.com/autocontrole/amor-e-odio-nascem-no-mesmo-lugar-dizem-cientistas/&amp;ei=cCRYUZq0HIj69gSp_IHoDQ&amp;psig=AFQjCNFkF7GIA9y_-ccTbchXLVa7--j8IA&amp;ust=136481733896216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br/url?sa=i&amp;rct=j&amp;q=&amp;esrc=s&amp;frm=1&amp;source=images&amp;cd=&amp;cad=rja&amp;docid=bxd31SJy4U7a_M&amp;tbnid=smm9IN6x13EHiM:&amp;ved=0CAUQjRw&amp;url=http://marciosjosef.blogspot.com/2011_02_01_archive.html&amp;ei=oCVYUY62CZDU9ASm44GACg&amp;bvm=bv.44442042,d.dmQ&amp;psig=AFQjCNFW1zl-A2krCo9cTumSm04DtdwDsQ&amp;ust=136481766752463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br/url?sa=i&amp;rct=j&amp;q=&amp;esrc=s&amp;frm=1&amp;source=images&amp;cd=&amp;cad=rja&amp;docid=G9-iuXH27xwmjM&amp;tbnid=N7HhDFepFcKV1M:&amp;ved=0CAUQjRw&amp;url=http://aprendahipnose.com/hipnose-para-iniciantes/&amp;ei=ICZYUeetEJGI9AS08YHIBg&amp;bvm=bv.44442042,d.dmQ&amp;psig=AFQjCNG68QSBXlgad3NZGJzbR6AQY6u5hQ&amp;ust=136481775539212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Imagem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863"/>
            <a:ext cx="91440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Espaço Reservado para Número de Slide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6E6AD755-9255-4D0F-9CC4-FB3C7CEFC49D}" type="slidenum">
              <a:rPr lang="pt-BR" sz="1000" smtClean="0">
                <a:ea typeface="MS PGothic" panose="020B0600070205080204" pitchFamily="34" charset="-128"/>
              </a:rPr>
              <a:pPr>
                <a:spcBef>
                  <a:spcPct val="0"/>
                </a:spcBef>
              </a:pPr>
              <a:t>1</a:t>
            </a:fld>
            <a:endParaRPr lang="pt-BR" sz="1000" smtClean="0">
              <a:ea typeface="MS PGothic" panose="020B0600070205080204" pitchFamily="34" charset="-128"/>
            </a:endParaRPr>
          </a:p>
        </p:txBody>
      </p:sp>
      <p:sp>
        <p:nvSpPr>
          <p:cNvPr id="7" name="Text Box 4"/>
          <p:cNvSpPr txBox="1">
            <a:spLocks noChangeArrowheads="1"/>
          </p:cNvSpPr>
          <p:nvPr/>
        </p:nvSpPr>
        <p:spPr bwMode="auto">
          <a:xfrm>
            <a:off x="941388" y="2498725"/>
            <a:ext cx="3960812"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ts val="4800"/>
              </a:lnSpc>
              <a:spcAft>
                <a:spcPts val="0"/>
              </a:spcAft>
              <a:defRPr/>
            </a:pPr>
            <a:r>
              <a:rPr lang="pt-BR" sz="4000" b="1" dirty="0">
                <a:solidFill>
                  <a:schemeClr val="bg1"/>
                </a:solidFill>
                <a:effectLst>
                  <a:outerShdw blurRad="50800" dist="38100" dir="8100000" algn="tr" rotWithShape="0">
                    <a:prstClr val="black">
                      <a:alpha val="30000"/>
                    </a:prstClr>
                  </a:outerShdw>
                </a:effectLst>
                <a:ea typeface="ＭＳ Ｐゴシック" panose="020B0600070205080204" pitchFamily="34" charset="-128"/>
              </a:rPr>
              <a:t>CURSO DE EDUCAÇÃO MEDIÚNICA</a:t>
            </a:r>
          </a:p>
        </p:txBody>
      </p:sp>
      <p:sp>
        <p:nvSpPr>
          <p:cNvPr id="8" name="Text Box 5"/>
          <p:cNvSpPr txBox="1">
            <a:spLocks noChangeArrowheads="1"/>
          </p:cNvSpPr>
          <p:nvPr/>
        </p:nvSpPr>
        <p:spPr bwMode="auto">
          <a:xfrm>
            <a:off x="5219700" y="3933825"/>
            <a:ext cx="3673475"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ts val="5500"/>
              </a:lnSpc>
              <a:spcAft>
                <a:spcPts val="0"/>
              </a:spcAft>
              <a:defRPr/>
            </a:pPr>
            <a:r>
              <a:rPr lang="pt-BR" sz="2400" smtClean="0">
                <a:solidFill>
                  <a:srgbClr val="75609B"/>
                </a:solidFill>
              </a:rPr>
              <a:t>AULA 25</a:t>
            </a:r>
            <a:endParaRPr lang="pt-BR" sz="2400" dirty="0" smtClean="0">
              <a:solidFill>
                <a:srgbClr val="75609B"/>
              </a:solidFill>
            </a:endParaRPr>
          </a:p>
          <a:p>
            <a:pPr eaLnBrk="1" hangingPunct="1">
              <a:lnSpc>
                <a:spcPts val="4000"/>
              </a:lnSpc>
              <a:spcAft>
                <a:spcPts val="0"/>
              </a:spcAft>
              <a:defRPr/>
            </a:pPr>
            <a:r>
              <a:rPr lang="pt-BR" sz="3200" b="1" spc="-100" dirty="0" smtClean="0">
                <a:solidFill>
                  <a:srgbClr val="75609B"/>
                </a:solidFill>
              </a:rPr>
              <a:t>Doutrinação</a:t>
            </a:r>
          </a:p>
          <a:p>
            <a:pPr eaLnBrk="1" hangingPunct="1">
              <a:lnSpc>
                <a:spcPts val="4000"/>
              </a:lnSpc>
              <a:spcAft>
                <a:spcPts val="0"/>
              </a:spcAft>
              <a:defRPr/>
            </a:pPr>
            <a:r>
              <a:rPr lang="pt-BR" sz="2800" spc="-100" dirty="0" smtClean="0">
                <a:solidFill>
                  <a:srgbClr val="75609B"/>
                </a:solidFill>
              </a:rPr>
              <a:t>Parte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E2338AAC-B28E-4965-807C-61E77800DFE3}" type="slidenum">
              <a:rPr lang="pt-BR" sz="1000" smtClean="0">
                <a:ea typeface="MS PGothic" panose="020B0600070205080204" pitchFamily="34" charset="-128"/>
              </a:rPr>
              <a:pPr>
                <a:spcBef>
                  <a:spcPct val="0"/>
                </a:spcBef>
              </a:pPr>
              <a:t>10</a:t>
            </a:fld>
            <a:endParaRPr lang="pt-BR" sz="1000" smtClean="0">
              <a:ea typeface="MS PGothic" panose="020B0600070205080204" pitchFamily="34" charset="-128"/>
            </a:endParaRPr>
          </a:p>
        </p:txBody>
      </p:sp>
      <p:pic>
        <p:nvPicPr>
          <p:cNvPr id="15363" name="Picture 2" descr="9-slide"/>
          <p:cNvPicPr>
            <a:picLocks noChangeAspect="1" noChangeArrowheads="1"/>
          </p:cNvPicPr>
          <p:nvPr/>
        </p:nvPicPr>
        <p:blipFill>
          <a:blip r:embed="rId3" cstate="print">
            <a:extLst>
              <a:ext uri="{28A0092B-C50C-407E-A947-70E740481C1C}">
                <a14:useLocalDpi xmlns:a14="http://schemas.microsoft.com/office/drawing/2010/main" val="0"/>
              </a:ext>
            </a:extLst>
          </a:blip>
          <a:srcRect b="4874"/>
          <a:stretch>
            <a:fillRect/>
          </a:stretch>
        </p:blipFill>
        <p:spPr bwMode="auto">
          <a:xfrm>
            <a:off x="34925" y="17463"/>
            <a:ext cx="910907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AutoShape 3"/>
          <p:cNvSpPr>
            <a:spLocks/>
          </p:cNvSpPr>
          <p:nvPr/>
        </p:nvSpPr>
        <p:spPr bwMode="auto">
          <a:xfrm>
            <a:off x="1257300" y="3643313"/>
            <a:ext cx="6629400" cy="865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b="1">
                <a:ea typeface="MS PGothic" panose="020B0600070205080204" pitchFamily="34" charset="-128"/>
                <a:cs typeface="Arial" panose="020B0604020202020204" pitchFamily="34" charset="0"/>
                <a:sym typeface="Arial" panose="020B0604020202020204" pitchFamily="34" charset="0"/>
              </a:rPr>
              <a:t>O que fazer então?</a:t>
            </a:r>
            <a:endParaRPr lang="pt-BR" sz="4800" b="1">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5EAB120B-A2DD-4DD6-B124-4E471E42BB9D}" type="slidenum">
              <a:rPr lang="pt-BR" sz="1000" smtClean="0">
                <a:ea typeface="MS PGothic" panose="020B0600070205080204" pitchFamily="34" charset="-128"/>
              </a:rPr>
              <a:pPr>
                <a:spcBef>
                  <a:spcPct val="0"/>
                </a:spcBef>
              </a:pPr>
              <a:t>11</a:t>
            </a:fld>
            <a:endParaRPr lang="pt-BR" sz="1000" smtClean="0">
              <a:ea typeface="MS PGothic" panose="020B0600070205080204" pitchFamily="34" charset="-128"/>
            </a:endParaRPr>
          </a:p>
        </p:txBody>
      </p:sp>
      <p:sp>
        <p:nvSpPr>
          <p:cNvPr id="17411" name="AutoShape 2"/>
          <p:cNvSpPr>
            <a:spLocks/>
          </p:cNvSpPr>
          <p:nvPr/>
        </p:nvSpPr>
        <p:spPr bwMode="auto">
          <a:xfrm>
            <a:off x="1257300" y="2708275"/>
            <a:ext cx="6629400" cy="1584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Não insistir</a:t>
            </a:r>
          </a:p>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para que fale </a:t>
            </a:r>
            <a:endParaRPr lang="pt-BR" sz="48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AE8C8019-F571-4B88-A29A-0DC65FFB08D2}" type="slidenum">
              <a:rPr lang="pt-BR" sz="1000" smtClean="0">
                <a:ea typeface="MS PGothic" panose="020B0600070205080204" pitchFamily="34" charset="-128"/>
              </a:rPr>
              <a:pPr>
                <a:spcBef>
                  <a:spcPct val="0"/>
                </a:spcBef>
              </a:pPr>
              <a:t>12</a:t>
            </a:fld>
            <a:endParaRPr lang="pt-BR" sz="1000" smtClean="0">
              <a:ea typeface="MS PGothic" panose="020B0600070205080204" pitchFamily="34" charset="-128"/>
            </a:endParaRPr>
          </a:p>
        </p:txBody>
      </p:sp>
      <p:sp>
        <p:nvSpPr>
          <p:cNvPr id="18435" name="AutoShape 2"/>
          <p:cNvSpPr>
            <a:spLocks/>
          </p:cNvSpPr>
          <p:nvPr/>
        </p:nvSpPr>
        <p:spPr bwMode="auto">
          <a:xfrm>
            <a:off x="1257300" y="1844675"/>
            <a:ext cx="6629400" cy="30972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Procurar captar o  motivo do bloqueio da fala: se ódio, doença, camuflagem etc. </a:t>
            </a:r>
            <a:endParaRPr lang="pt-BR" sz="48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89DCA8AF-3F17-4056-A8AA-A79C5BA45F77}" type="slidenum">
              <a:rPr lang="pt-BR" sz="1000" smtClean="0">
                <a:ea typeface="MS PGothic" panose="020B0600070205080204" pitchFamily="34" charset="-128"/>
              </a:rPr>
              <a:pPr>
                <a:spcBef>
                  <a:spcPct val="0"/>
                </a:spcBef>
              </a:pPr>
              <a:t>13</a:t>
            </a:fld>
            <a:endParaRPr lang="pt-BR" sz="1000" smtClean="0">
              <a:ea typeface="MS PGothic" panose="020B0600070205080204" pitchFamily="34" charset="-128"/>
            </a:endParaRPr>
          </a:p>
        </p:txBody>
      </p:sp>
      <p:sp>
        <p:nvSpPr>
          <p:cNvPr id="19459" name="AutoShape 2"/>
          <p:cNvSpPr>
            <a:spLocks/>
          </p:cNvSpPr>
          <p:nvPr/>
        </p:nvSpPr>
        <p:spPr bwMode="auto">
          <a:xfrm>
            <a:off x="1257300" y="1844675"/>
            <a:ext cx="6629400" cy="30972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Se for mudez ou doença o comunicante fará sinais que ajudem a esclarecer</a:t>
            </a:r>
            <a:endParaRPr lang="pt-BR" sz="48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95B7AF4C-9C9B-4CBA-95DA-99B81691B13C}" type="slidenum">
              <a:rPr lang="pt-BR" sz="1000" smtClean="0">
                <a:ea typeface="MS PGothic" panose="020B0600070205080204" pitchFamily="34" charset="-128"/>
              </a:rPr>
              <a:pPr>
                <a:spcBef>
                  <a:spcPct val="0"/>
                </a:spcBef>
              </a:pPr>
              <a:t>14</a:t>
            </a:fld>
            <a:endParaRPr lang="pt-BR" sz="1000" smtClean="0">
              <a:ea typeface="MS PGothic" panose="020B0600070205080204" pitchFamily="34" charset="-128"/>
            </a:endParaRPr>
          </a:p>
        </p:txBody>
      </p:sp>
      <p:sp>
        <p:nvSpPr>
          <p:cNvPr id="20483" name="AutoShape 2"/>
          <p:cNvSpPr>
            <a:spLocks/>
          </p:cNvSpPr>
          <p:nvPr/>
        </p:nvSpPr>
        <p:spPr bwMode="auto">
          <a:xfrm>
            <a:off x="827088" y="1989138"/>
            <a:ext cx="7489825" cy="29527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400">
                <a:ea typeface="MS PGothic" panose="020B0600070205080204" pitchFamily="34" charset="-128"/>
                <a:cs typeface="Arial" panose="020B0604020202020204" pitchFamily="34" charset="0"/>
                <a:sym typeface="Arial" panose="020B0604020202020204" pitchFamily="34" charset="0"/>
              </a:rPr>
              <a:t>Aos poucos conscientizá-lo que era uma deficiência do corpo físico, mas que no estado atual poderá superar</a:t>
            </a:r>
            <a:endParaRPr lang="pt-BR" sz="44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2150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5379B228-65B8-43A4-8E11-0CF976A05A2A}" type="slidenum">
              <a:rPr lang="pt-BR" sz="1000" smtClean="0">
                <a:ea typeface="MS PGothic" panose="020B0600070205080204" pitchFamily="34" charset="-128"/>
              </a:rPr>
              <a:pPr>
                <a:spcBef>
                  <a:spcPct val="0"/>
                </a:spcBef>
              </a:pPr>
              <a:t>15</a:t>
            </a:fld>
            <a:endParaRPr lang="pt-BR" sz="1000" smtClean="0">
              <a:ea typeface="MS PGothic" panose="020B0600070205080204" pitchFamily="34" charset="-128"/>
            </a:endParaRPr>
          </a:p>
        </p:txBody>
      </p:sp>
      <p:sp>
        <p:nvSpPr>
          <p:cNvPr id="21508" name="AutoShape 3"/>
          <p:cNvSpPr>
            <a:spLocks/>
          </p:cNvSpPr>
          <p:nvPr/>
        </p:nvSpPr>
        <p:spPr bwMode="auto">
          <a:xfrm>
            <a:off x="1257300" y="3141663"/>
            <a:ext cx="6629400" cy="16573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b="1">
                <a:ea typeface="MS PGothic" panose="020B0600070205080204" pitchFamily="34" charset="-128"/>
                <a:cs typeface="Arial" panose="020B0604020202020204" pitchFamily="34" charset="0"/>
                <a:sym typeface="Arial" panose="020B0604020202020204" pitchFamily="34" charset="0"/>
              </a:rPr>
              <a:t>Quando o ódio impede o diálogo</a:t>
            </a:r>
            <a:endParaRPr lang="pt-BR" sz="4800" b="1">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08B040A3-F4E2-4036-B1EB-3D097756C602}" type="slidenum">
              <a:rPr lang="pt-BR" sz="1000" smtClean="0">
                <a:ea typeface="MS PGothic" panose="020B0600070205080204" pitchFamily="34" charset="-128"/>
              </a:rPr>
              <a:pPr>
                <a:spcBef>
                  <a:spcPct val="0"/>
                </a:spcBef>
              </a:pPr>
              <a:t>16</a:t>
            </a:fld>
            <a:endParaRPr lang="pt-BR" sz="1000" smtClean="0">
              <a:ea typeface="MS PGothic" panose="020B0600070205080204" pitchFamily="34" charset="-128"/>
            </a:endParaRPr>
          </a:p>
        </p:txBody>
      </p:sp>
      <p:sp>
        <p:nvSpPr>
          <p:cNvPr id="23555" name="AutoShape 2"/>
          <p:cNvSpPr>
            <a:spLocks/>
          </p:cNvSpPr>
          <p:nvPr/>
        </p:nvSpPr>
        <p:spPr bwMode="auto">
          <a:xfrm>
            <a:off x="684213" y="2062163"/>
            <a:ext cx="7704137" cy="2879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400">
                <a:ea typeface="MS PGothic" panose="020B0600070205080204" pitchFamily="34" charset="-128"/>
                <a:cs typeface="Arial" panose="020B0604020202020204" pitchFamily="34" charset="0"/>
                <a:sym typeface="Arial" panose="020B0604020202020204" pitchFamily="34" charset="0"/>
              </a:rPr>
              <a:t>O Espírito deixa transparecer o estado em que se encontra pela postura, gesticulação ou vibrações do médium</a:t>
            </a:r>
            <a:endParaRPr lang="pt-BR" sz="44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D3217E03-B449-4347-848E-EFE4C529D2D5}" type="slidenum">
              <a:rPr lang="pt-BR" sz="1000" smtClean="0">
                <a:ea typeface="MS PGothic" panose="020B0600070205080204" pitchFamily="34" charset="-128"/>
              </a:rPr>
              <a:pPr>
                <a:spcBef>
                  <a:spcPct val="0"/>
                </a:spcBef>
              </a:pPr>
              <a:t>17</a:t>
            </a:fld>
            <a:endParaRPr lang="pt-BR" sz="1000" smtClean="0">
              <a:ea typeface="MS PGothic" panose="020B0600070205080204" pitchFamily="34" charset="-128"/>
            </a:endParaRPr>
          </a:p>
        </p:txBody>
      </p:sp>
      <p:sp>
        <p:nvSpPr>
          <p:cNvPr id="24579" name="AutoShape 2"/>
          <p:cNvSpPr>
            <a:spLocks/>
          </p:cNvSpPr>
          <p:nvPr/>
        </p:nvSpPr>
        <p:spPr bwMode="auto">
          <a:xfrm>
            <a:off x="1257300" y="2636838"/>
            <a:ext cx="6629400" cy="1584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Usar palavras de </a:t>
            </a:r>
          </a:p>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amor e reconforto </a:t>
            </a:r>
            <a:endParaRPr lang="pt-BR" sz="48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09979306-5FD6-4C40-B042-067ECFA47169}" type="slidenum">
              <a:rPr lang="pt-BR" sz="1000" smtClean="0">
                <a:ea typeface="MS PGothic" panose="020B0600070205080204" pitchFamily="34" charset="-128"/>
              </a:rPr>
              <a:pPr>
                <a:spcBef>
                  <a:spcPct val="0"/>
                </a:spcBef>
              </a:pPr>
              <a:t>18</a:t>
            </a:fld>
            <a:endParaRPr lang="pt-BR" sz="1000" smtClean="0">
              <a:ea typeface="MS PGothic" panose="020B0600070205080204" pitchFamily="34" charset="-128"/>
            </a:endParaRPr>
          </a:p>
        </p:txBody>
      </p:sp>
      <p:sp>
        <p:nvSpPr>
          <p:cNvPr id="25603" name="AutoShape 2"/>
          <p:cNvSpPr>
            <a:spLocks/>
          </p:cNvSpPr>
          <p:nvPr/>
        </p:nvSpPr>
        <p:spPr bwMode="auto">
          <a:xfrm>
            <a:off x="1257300" y="2276475"/>
            <a:ext cx="6629400" cy="23050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Se continuar sem falar, encaminhe-o à equipe espiritual </a:t>
            </a:r>
            <a:endParaRPr lang="pt-BR" sz="48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2662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3D791751-FABE-43FD-873E-BC7820339E8D}" type="slidenum">
              <a:rPr lang="pt-BR" sz="1000" smtClean="0">
                <a:ea typeface="MS PGothic" panose="020B0600070205080204" pitchFamily="34" charset="-128"/>
              </a:rPr>
              <a:pPr>
                <a:spcBef>
                  <a:spcPct val="0"/>
                </a:spcBef>
              </a:pPr>
              <a:t>19</a:t>
            </a:fld>
            <a:endParaRPr lang="pt-BR" sz="1000" smtClean="0">
              <a:ea typeface="MS PGothic" panose="020B0600070205080204" pitchFamily="34" charset="-128"/>
            </a:endParaRPr>
          </a:p>
        </p:txBody>
      </p:sp>
      <p:sp>
        <p:nvSpPr>
          <p:cNvPr id="26628" name="AutoShape 3"/>
          <p:cNvSpPr>
            <a:spLocks/>
          </p:cNvSpPr>
          <p:nvPr/>
        </p:nvSpPr>
        <p:spPr bwMode="auto">
          <a:xfrm>
            <a:off x="1257300" y="3141663"/>
            <a:ext cx="6629400" cy="16573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b="1">
                <a:ea typeface="MS PGothic" panose="020B0600070205080204" pitchFamily="34" charset="-128"/>
                <a:cs typeface="Arial" panose="020B0604020202020204" pitchFamily="34" charset="0"/>
                <a:sym typeface="Arial" panose="020B0604020202020204" pitchFamily="34" charset="0"/>
              </a:rPr>
              <a:t>Os que desconhecem a própria situação</a:t>
            </a:r>
            <a:endParaRPr lang="pt-BR" sz="4800" b="1">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512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09A2D69E-25F9-4277-9A99-F422CEDFF8F0}" type="slidenum">
              <a:rPr lang="pt-BR" sz="1000" smtClean="0">
                <a:ea typeface="MS PGothic" panose="020B0600070205080204" pitchFamily="34" charset="-128"/>
              </a:rPr>
              <a:pPr>
                <a:spcBef>
                  <a:spcPct val="0"/>
                </a:spcBef>
              </a:pPr>
              <a:t>2</a:t>
            </a:fld>
            <a:endParaRPr lang="pt-BR" sz="1000" smtClean="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FFB636B1-EDD6-4ACD-99B3-C94C86F7CCE4}" type="slidenum">
              <a:rPr lang="pt-BR" sz="1000" smtClean="0">
                <a:ea typeface="MS PGothic" panose="020B0600070205080204" pitchFamily="34" charset="-128"/>
              </a:rPr>
              <a:pPr>
                <a:spcBef>
                  <a:spcPct val="0"/>
                </a:spcBef>
              </a:pPr>
              <a:t>20</a:t>
            </a:fld>
            <a:endParaRPr lang="pt-BR" sz="1000" smtClean="0">
              <a:ea typeface="MS PGothic" panose="020B0600070205080204" pitchFamily="34" charset="-128"/>
            </a:endParaRPr>
          </a:p>
        </p:txBody>
      </p:sp>
      <p:sp>
        <p:nvSpPr>
          <p:cNvPr id="28675" name="AutoShape 2"/>
          <p:cNvSpPr>
            <a:spLocks/>
          </p:cNvSpPr>
          <p:nvPr/>
        </p:nvSpPr>
        <p:spPr bwMode="auto">
          <a:xfrm>
            <a:off x="684213" y="2638425"/>
            <a:ext cx="7704137" cy="172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400">
                <a:ea typeface="MS PGothic" panose="020B0600070205080204" pitchFamily="34" charset="-128"/>
                <a:cs typeface="Arial" panose="020B0604020202020204" pitchFamily="34" charset="0"/>
                <a:sym typeface="Arial" panose="020B0604020202020204" pitchFamily="34" charset="0"/>
              </a:rPr>
              <a:t>Não têm consciência que estão no plano espiritual</a:t>
            </a:r>
            <a:endParaRPr lang="pt-BR" sz="44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09ECAC9F-6D69-4219-898E-48705B32CDAA}" type="slidenum">
              <a:rPr lang="pt-BR" sz="1000" smtClean="0">
                <a:ea typeface="MS PGothic" panose="020B0600070205080204" pitchFamily="34" charset="-128"/>
              </a:rPr>
              <a:pPr>
                <a:spcBef>
                  <a:spcPct val="0"/>
                </a:spcBef>
              </a:pPr>
              <a:t>21</a:t>
            </a:fld>
            <a:endParaRPr lang="pt-BR" sz="1000" smtClean="0">
              <a:ea typeface="MS PGothic" panose="020B0600070205080204" pitchFamily="34" charset="-128"/>
            </a:endParaRPr>
          </a:p>
        </p:txBody>
      </p:sp>
      <p:sp>
        <p:nvSpPr>
          <p:cNvPr id="29699" name="AutoShape 2"/>
          <p:cNvSpPr>
            <a:spLocks/>
          </p:cNvSpPr>
          <p:nvPr/>
        </p:nvSpPr>
        <p:spPr bwMode="auto">
          <a:xfrm>
            <a:off x="467544" y="2927350"/>
            <a:ext cx="8280919" cy="1006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400" dirty="0">
                <a:ea typeface="MS PGothic" panose="020B0600070205080204" pitchFamily="34" charset="-128"/>
                <a:cs typeface="Arial" panose="020B0604020202020204" pitchFamily="34" charset="0"/>
                <a:sym typeface="Arial" panose="020B0604020202020204" pitchFamily="34" charset="0"/>
              </a:rPr>
              <a:t>Não sabem que </a:t>
            </a:r>
            <a:r>
              <a:rPr lang="pt-BR" sz="4400" dirty="0" smtClean="0">
                <a:ea typeface="MS PGothic" panose="020B0600070205080204" pitchFamily="34" charset="-128"/>
                <a:cs typeface="Arial" panose="020B0604020202020204" pitchFamily="34" charset="0"/>
                <a:sym typeface="Arial" panose="020B0604020202020204" pitchFamily="34" charset="0"/>
              </a:rPr>
              <a:t>desencarnaram</a:t>
            </a:r>
            <a:endParaRPr lang="pt-BR" sz="4400" dirty="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7386C6A7-786A-44B4-923A-FF597E5CEE2A}" type="slidenum">
              <a:rPr lang="pt-BR" sz="1000" smtClean="0">
                <a:ea typeface="MS PGothic" panose="020B0600070205080204" pitchFamily="34" charset="-128"/>
              </a:rPr>
              <a:pPr>
                <a:spcBef>
                  <a:spcPct val="0"/>
                </a:spcBef>
              </a:pPr>
              <a:t>22</a:t>
            </a:fld>
            <a:endParaRPr lang="pt-BR" sz="1000" smtClean="0">
              <a:ea typeface="MS PGothic" panose="020B0600070205080204" pitchFamily="34" charset="-128"/>
            </a:endParaRPr>
          </a:p>
        </p:txBody>
      </p:sp>
      <p:sp>
        <p:nvSpPr>
          <p:cNvPr id="30723" name="AutoShape 2"/>
          <p:cNvSpPr>
            <a:spLocks/>
          </p:cNvSpPr>
          <p:nvPr/>
        </p:nvSpPr>
        <p:spPr bwMode="auto">
          <a:xfrm>
            <a:off x="684213" y="2708275"/>
            <a:ext cx="7704137" cy="15097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400" dirty="0">
                <a:ea typeface="MS PGothic" panose="020B0600070205080204" pitchFamily="34" charset="-128"/>
                <a:cs typeface="Arial" panose="020B0604020202020204" pitchFamily="34" charset="0"/>
                <a:sym typeface="Arial" panose="020B0604020202020204" pitchFamily="34" charset="0"/>
              </a:rPr>
              <a:t>Sentem-se </a:t>
            </a:r>
            <a:r>
              <a:rPr lang="pt-BR" sz="4400" dirty="0" smtClean="0">
                <a:ea typeface="MS PGothic" panose="020B0600070205080204" pitchFamily="34" charset="-128"/>
                <a:cs typeface="Arial" panose="020B0604020202020204" pitchFamily="34" charset="0"/>
                <a:sym typeface="Arial" panose="020B0604020202020204" pitchFamily="34" charset="0"/>
              </a:rPr>
              <a:t>imantados</a:t>
            </a:r>
          </a:p>
          <a:p>
            <a:pPr algn="ctr" eaLnBrk="1">
              <a:spcBef>
                <a:spcPct val="0"/>
              </a:spcBef>
            </a:pPr>
            <a:r>
              <a:rPr lang="pt-BR" sz="4400" dirty="0" smtClean="0">
                <a:ea typeface="MS PGothic" panose="020B0600070205080204" pitchFamily="34" charset="-128"/>
                <a:cs typeface="Arial" panose="020B0604020202020204" pitchFamily="34" charset="0"/>
                <a:sym typeface="Arial" panose="020B0604020202020204" pitchFamily="34" charset="0"/>
              </a:rPr>
              <a:t>aos </a:t>
            </a:r>
            <a:r>
              <a:rPr lang="pt-BR" sz="4400" dirty="0">
                <a:ea typeface="MS PGothic" panose="020B0600070205080204" pitchFamily="34" charset="-128"/>
                <a:cs typeface="Arial" panose="020B0604020202020204" pitchFamily="34" charset="0"/>
                <a:sym typeface="Arial" panose="020B0604020202020204" pitchFamily="34" charset="0"/>
              </a:rPr>
              <a:t>locais onde viveram</a:t>
            </a:r>
            <a:endParaRPr lang="pt-BR" sz="4400" dirty="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EA9C1E64-0535-4C28-8408-7E426307B2D2}" type="slidenum">
              <a:rPr lang="pt-BR" sz="1000" smtClean="0">
                <a:ea typeface="MS PGothic" panose="020B0600070205080204" pitchFamily="34" charset="-128"/>
              </a:rPr>
              <a:pPr>
                <a:spcBef>
                  <a:spcPct val="0"/>
                </a:spcBef>
              </a:pPr>
              <a:t>23</a:t>
            </a:fld>
            <a:endParaRPr lang="pt-BR" sz="1000" smtClean="0">
              <a:ea typeface="MS PGothic" panose="020B0600070205080204" pitchFamily="34" charset="-128"/>
            </a:endParaRPr>
          </a:p>
        </p:txBody>
      </p:sp>
      <p:sp>
        <p:nvSpPr>
          <p:cNvPr id="31747" name="AutoShape 2"/>
          <p:cNvSpPr>
            <a:spLocks/>
          </p:cNvSpPr>
          <p:nvPr/>
        </p:nvSpPr>
        <p:spPr bwMode="auto">
          <a:xfrm>
            <a:off x="684213" y="1628775"/>
            <a:ext cx="7704137" cy="3600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400" dirty="0">
                <a:ea typeface="MS PGothic" panose="020B0600070205080204" pitchFamily="34" charset="-128"/>
                <a:cs typeface="Arial" panose="020B0604020202020204" pitchFamily="34" charset="0"/>
                <a:sym typeface="Arial" panose="020B0604020202020204" pitchFamily="34" charset="0"/>
              </a:rPr>
              <a:t>Participar </a:t>
            </a:r>
            <a:r>
              <a:rPr lang="pt-BR" sz="4400" dirty="0" smtClean="0">
                <a:ea typeface="MS PGothic" panose="020B0600070205080204" pitchFamily="34" charset="-128"/>
                <a:cs typeface="Arial" panose="020B0604020202020204" pitchFamily="34" charset="0"/>
                <a:sym typeface="Arial" panose="020B0604020202020204" pitchFamily="34" charset="0"/>
              </a:rPr>
              <a:t>de </a:t>
            </a:r>
            <a:r>
              <a:rPr lang="pt-BR" sz="4400" dirty="0">
                <a:ea typeface="MS PGothic" panose="020B0600070205080204" pitchFamily="34" charset="-128"/>
                <a:cs typeface="Arial" panose="020B0604020202020204" pitchFamily="34" charset="0"/>
                <a:sym typeface="Arial" panose="020B0604020202020204" pitchFamily="34" charset="0"/>
              </a:rPr>
              <a:t>sua dor, consolá-lo, e, quando possível, esclarecer-lhe</a:t>
            </a:r>
          </a:p>
          <a:p>
            <a:pPr algn="ctr" eaLnBrk="1">
              <a:spcBef>
                <a:spcPct val="0"/>
              </a:spcBef>
            </a:pPr>
            <a:r>
              <a:rPr lang="pt-BR" sz="4400" dirty="0">
                <a:ea typeface="MS PGothic" panose="020B0600070205080204" pitchFamily="34" charset="-128"/>
                <a:cs typeface="Arial" panose="020B0604020202020204" pitchFamily="34" charset="0"/>
                <a:sym typeface="Arial" panose="020B0604020202020204" pitchFamily="34" charset="0"/>
              </a:rPr>
              <a:t>que já desencarnou, que</a:t>
            </a:r>
          </a:p>
          <a:p>
            <a:pPr algn="ctr" eaLnBrk="1">
              <a:spcBef>
                <a:spcPct val="0"/>
              </a:spcBef>
            </a:pPr>
            <a:r>
              <a:rPr lang="pt-BR" sz="4400" dirty="0">
                <a:ea typeface="MS PGothic" panose="020B0600070205080204" pitchFamily="34" charset="-128"/>
                <a:cs typeface="Arial" panose="020B0604020202020204" pitchFamily="34" charset="0"/>
                <a:sym typeface="Arial" panose="020B0604020202020204" pitchFamily="34" charset="0"/>
              </a:rPr>
              <a:t>seu corpo morreu</a:t>
            </a:r>
            <a:endParaRPr lang="pt-BR" sz="4400" dirty="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CC302E92-E7B4-4298-8983-7821C9F5F8DA}" type="slidenum">
              <a:rPr lang="pt-BR" sz="1000" smtClean="0">
                <a:ea typeface="MS PGothic" panose="020B0600070205080204" pitchFamily="34" charset="-128"/>
              </a:rPr>
              <a:pPr>
                <a:spcBef>
                  <a:spcPct val="0"/>
                </a:spcBef>
              </a:pPr>
              <a:t>24</a:t>
            </a:fld>
            <a:endParaRPr lang="pt-BR" sz="1000" smtClean="0">
              <a:ea typeface="MS PGothic" panose="020B0600070205080204" pitchFamily="34" charset="-128"/>
            </a:endParaRPr>
          </a:p>
        </p:txBody>
      </p:sp>
      <p:sp>
        <p:nvSpPr>
          <p:cNvPr id="32771" name="AutoShape 2"/>
          <p:cNvSpPr>
            <a:spLocks/>
          </p:cNvSpPr>
          <p:nvPr/>
        </p:nvSpPr>
        <p:spPr bwMode="auto">
          <a:xfrm>
            <a:off x="684213" y="1919288"/>
            <a:ext cx="7704137" cy="302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400">
                <a:ea typeface="MS PGothic" panose="020B0600070205080204" pitchFamily="34" charset="-128"/>
                <a:cs typeface="Arial" panose="020B0604020202020204" pitchFamily="34" charset="0"/>
                <a:sym typeface="Arial" panose="020B0604020202020204" pitchFamily="34" charset="0"/>
              </a:rPr>
              <a:t>Mas, somente quando o Espírito possa receber a notícia com serenidade,</a:t>
            </a:r>
          </a:p>
          <a:p>
            <a:pPr algn="ctr" eaLnBrk="1">
              <a:spcBef>
                <a:spcPct val="0"/>
              </a:spcBef>
            </a:pPr>
            <a:r>
              <a:rPr lang="pt-BR" sz="4400">
                <a:ea typeface="MS PGothic" panose="020B0600070205080204" pitchFamily="34" charset="-128"/>
                <a:cs typeface="Arial" panose="020B0604020202020204" pitchFamily="34" charset="0"/>
                <a:sym typeface="Arial" panose="020B0604020202020204" pitchFamily="34" charset="0"/>
              </a:rPr>
              <a:t>sem perturbação</a:t>
            </a:r>
            <a:endParaRPr lang="pt-BR" sz="44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3379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11D6C158-267F-44D7-AC4E-D9FDDF47FE76}" type="slidenum">
              <a:rPr lang="pt-BR" sz="1000" smtClean="0">
                <a:ea typeface="MS PGothic" panose="020B0600070205080204" pitchFamily="34" charset="-128"/>
              </a:rPr>
              <a:pPr>
                <a:spcBef>
                  <a:spcPct val="0"/>
                </a:spcBef>
              </a:pPr>
              <a:t>25</a:t>
            </a:fld>
            <a:endParaRPr lang="pt-BR" sz="1000" smtClean="0">
              <a:ea typeface="MS PGothic" panose="020B0600070205080204" pitchFamily="34" charset="-128"/>
            </a:endParaRPr>
          </a:p>
        </p:txBody>
      </p:sp>
      <p:sp>
        <p:nvSpPr>
          <p:cNvPr id="33796" name="AutoShape 3"/>
          <p:cNvSpPr>
            <a:spLocks/>
          </p:cNvSpPr>
          <p:nvPr/>
        </p:nvSpPr>
        <p:spPr bwMode="auto">
          <a:xfrm>
            <a:off x="1257300" y="3068638"/>
            <a:ext cx="6627813" cy="2016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6000" b="1">
                <a:solidFill>
                  <a:schemeClr val="bg1"/>
                </a:solidFill>
                <a:ea typeface="MS PGothic" panose="020B0600070205080204" pitchFamily="34" charset="-128"/>
                <a:cs typeface="Arial" panose="020B0604020202020204" pitchFamily="34" charset="0"/>
                <a:sym typeface="Arial" panose="020B0604020202020204" pitchFamily="34" charset="0"/>
              </a:rPr>
              <a:t>O DIÁLOGO</a:t>
            </a:r>
          </a:p>
          <a:p>
            <a:pPr algn="ctr" eaLnBrk="1">
              <a:spcBef>
                <a:spcPct val="0"/>
              </a:spcBef>
            </a:pPr>
            <a:r>
              <a:rPr lang="pt-BR" sz="6000" b="1">
                <a:solidFill>
                  <a:schemeClr val="bg1"/>
                </a:solidFill>
                <a:ea typeface="MS PGothic" panose="020B0600070205080204" pitchFamily="34" charset="-128"/>
                <a:cs typeface="Arial" panose="020B0604020202020204" pitchFamily="34" charset="0"/>
                <a:sym typeface="Arial" panose="020B0604020202020204" pitchFamily="34" charset="0"/>
              </a:rPr>
              <a:t>COM SUICIDAS</a:t>
            </a:r>
            <a:endParaRPr lang="pt-BR" sz="6000" b="1">
              <a:solidFill>
                <a:schemeClr val="bg1"/>
              </a:solidFill>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3584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15C8A270-AB61-4B36-B272-7B7CE6505F7C}" type="slidenum">
              <a:rPr lang="pt-BR" sz="1000" smtClean="0">
                <a:ea typeface="MS PGothic" panose="020B0600070205080204" pitchFamily="34" charset="-128"/>
              </a:rPr>
              <a:pPr>
                <a:spcBef>
                  <a:spcPct val="0"/>
                </a:spcBef>
              </a:pPr>
              <a:t>26</a:t>
            </a:fld>
            <a:endParaRPr lang="pt-BR" sz="1000" smtClean="0">
              <a:ea typeface="MS PGothic" panose="020B0600070205080204" pitchFamily="34" charset="-128"/>
            </a:endParaRPr>
          </a:p>
        </p:txBody>
      </p:sp>
      <p:sp>
        <p:nvSpPr>
          <p:cNvPr id="35844" name="AutoShape 3"/>
          <p:cNvSpPr>
            <a:spLocks/>
          </p:cNvSpPr>
          <p:nvPr/>
        </p:nvSpPr>
        <p:spPr bwMode="auto">
          <a:xfrm>
            <a:off x="1257300" y="5227638"/>
            <a:ext cx="6629400" cy="865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b="1">
                <a:ea typeface="MS PGothic" panose="020B0600070205080204" pitchFamily="34" charset="-128"/>
                <a:cs typeface="Arial" panose="020B0604020202020204" pitchFamily="34" charset="0"/>
                <a:sym typeface="Arial" panose="020B0604020202020204" pitchFamily="34" charset="0"/>
              </a:rPr>
              <a:t>Como se apresentam</a:t>
            </a:r>
            <a:endParaRPr lang="pt-BR" sz="4800" b="1">
              <a:ea typeface="MS PGothic" panose="020B0600070205080204" pitchFamily="34" charset="-128"/>
              <a:cs typeface="Arial" panose="020B0604020202020204" pitchFamily="34" charset="0"/>
              <a:sym typeface="Helvetica Light" charset="0"/>
            </a:endParaRPr>
          </a:p>
        </p:txBody>
      </p:sp>
      <p:pic>
        <p:nvPicPr>
          <p:cNvPr id="35845" name="Picture 5" descr="int-29595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475" y="2062163"/>
            <a:ext cx="2328863" cy="31670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83449E9B-8019-40B9-B247-4129D002FCAD}" type="slidenum">
              <a:rPr lang="pt-BR" sz="1000" smtClean="0">
                <a:ea typeface="MS PGothic" panose="020B0600070205080204" pitchFamily="34" charset="-128"/>
              </a:rPr>
              <a:pPr>
                <a:spcBef>
                  <a:spcPct val="0"/>
                </a:spcBef>
              </a:pPr>
              <a:t>27</a:t>
            </a:fld>
            <a:endParaRPr lang="pt-BR" sz="1000" smtClean="0">
              <a:ea typeface="MS PGothic" panose="020B0600070205080204" pitchFamily="34" charset="-128"/>
            </a:endParaRPr>
          </a:p>
        </p:txBody>
      </p:sp>
      <p:sp>
        <p:nvSpPr>
          <p:cNvPr id="37891" name="AutoShape 2"/>
          <p:cNvSpPr>
            <a:spLocks/>
          </p:cNvSpPr>
          <p:nvPr/>
        </p:nvSpPr>
        <p:spPr bwMode="auto">
          <a:xfrm>
            <a:off x="1257300" y="2276475"/>
            <a:ext cx="6629400" cy="23764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Com um sofrimento moral e espiritual que comove a todos</a:t>
            </a:r>
            <a:endParaRPr lang="pt-BR" sz="48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D8E73398-B728-4DC0-B676-D33C990AC74D}" type="slidenum">
              <a:rPr lang="pt-BR" sz="1000" smtClean="0">
                <a:ea typeface="MS PGothic" panose="020B0600070205080204" pitchFamily="34" charset="-128"/>
              </a:rPr>
              <a:pPr>
                <a:spcBef>
                  <a:spcPct val="0"/>
                </a:spcBef>
              </a:pPr>
              <a:t>28</a:t>
            </a:fld>
            <a:endParaRPr lang="pt-BR" sz="1000" smtClean="0">
              <a:ea typeface="MS PGothic" panose="020B0600070205080204" pitchFamily="34" charset="-128"/>
            </a:endParaRPr>
          </a:p>
        </p:txBody>
      </p:sp>
      <p:sp>
        <p:nvSpPr>
          <p:cNvPr id="38915" name="AutoShape 2"/>
          <p:cNvSpPr>
            <a:spLocks/>
          </p:cNvSpPr>
          <p:nvPr/>
        </p:nvSpPr>
        <p:spPr bwMode="auto">
          <a:xfrm>
            <a:off x="1257300" y="1484313"/>
            <a:ext cx="6629400" cy="3889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dirty="0">
                <a:ea typeface="MS PGothic" panose="020B0600070205080204" pitchFamily="34" charset="-128"/>
                <a:cs typeface="Arial" panose="020B0604020202020204" pitchFamily="34" charset="0"/>
                <a:sym typeface="Arial" panose="020B0604020202020204" pitchFamily="34" charset="0"/>
              </a:rPr>
              <a:t>Às vezes, enlouquecidos pelas </a:t>
            </a:r>
            <a:r>
              <a:rPr lang="pt-BR" sz="5400" dirty="0">
                <a:ea typeface="MS PGothic" panose="020B0600070205080204" pitchFamily="34" charset="-128"/>
                <a:cs typeface="Arial" panose="020B0604020202020204" pitchFamily="34" charset="0"/>
                <a:sym typeface="Arial" panose="020B0604020202020204" pitchFamily="34" charset="0"/>
              </a:rPr>
              <a:t>alucinações que </a:t>
            </a:r>
            <a:r>
              <a:rPr lang="pt-BR" sz="4800" dirty="0">
                <a:ea typeface="MS PGothic" panose="020B0600070205080204" pitchFamily="34" charset="-128"/>
                <a:cs typeface="Arial" panose="020B0604020202020204" pitchFamily="34" charset="0"/>
                <a:sym typeface="Arial" panose="020B0604020202020204" pitchFamily="34" charset="0"/>
              </a:rPr>
              <a:t>padecem, revivendo</a:t>
            </a:r>
          </a:p>
          <a:p>
            <a:pPr algn="ctr" eaLnBrk="1">
              <a:spcBef>
                <a:spcPct val="0"/>
              </a:spcBef>
            </a:pPr>
            <a:r>
              <a:rPr lang="pt-BR" sz="4800" dirty="0">
                <a:ea typeface="MS PGothic" panose="020B0600070205080204" pitchFamily="34" charset="-128"/>
                <a:cs typeface="Arial" panose="020B0604020202020204" pitchFamily="34" charset="0"/>
                <a:sym typeface="Arial" panose="020B0604020202020204" pitchFamily="34" charset="0"/>
              </a:rPr>
              <a:t>as cenas de suicídio</a:t>
            </a:r>
            <a:endParaRPr lang="pt-BR" sz="4800" dirty="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6855E271-3475-4CAB-B860-7A84588834FE}" type="slidenum">
              <a:rPr lang="pt-BR" sz="1000" smtClean="0">
                <a:ea typeface="MS PGothic" panose="020B0600070205080204" pitchFamily="34" charset="-128"/>
              </a:rPr>
              <a:pPr>
                <a:spcBef>
                  <a:spcPct val="0"/>
                </a:spcBef>
              </a:pPr>
              <a:t>29</a:t>
            </a:fld>
            <a:endParaRPr lang="pt-BR" sz="1000" smtClean="0">
              <a:ea typeface="MS PGothic" panose="020B0600070205080204" pitchFamily="34" charset="-128"/>
            </a:endParaRPr>
          </a:p>
        </p:txBody>
      </p:sp>
      <p:sp>
        <p:nvSpPr>
          <p:cNvPr id="39939" name="AutoShape 2"/>
          <p:cNvSpPr>
            <a:spLocks/>
          </p:cNvSpPr>
          <p:nvPr/>
        </p:nvSpPr>
        <p:spPr bwMode="auto">
          <a:xfrm>
            <a:off x="1042988" y="2239963"/>
            <a:ext cx="6986587" cy="2413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Outras vezes, presos</a:t>
            </a:r>
          </a:p>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ao corpo em estado</a:t>
            </a:r>
          </a:p>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de decomposição</a:t>
            </a:r>
            <a:endParaRPr lang="pt-BR" sz="48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614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AF680354-9924-4B6C-84C7-BD34A27D0B79}" type="slidenum">
              <a:rPr lang="pt-BR" sz="1000" smtClean="0">
                <a:ea typeface="MS PGothic" panose="020B0600070205080204" pitchFamily="34" charset="-128"/>
              </a:rPr>
              <a:pPr>
                <a:spcBef>
                  <a:spcPct val="0"/>
                </a:spcBef>
              </a:pPr>
              <a:t>3</a:t>
            </a:fld>
            <a:endParaRPr lang="pt-BR" sz="1000" smtClean="0">
              <a:ea typeface="MS PGothic" panose="020B0600070205080204" pitchFamily="34" charset="-128"/>
            </a:endParaRPr>
          </a:p>
        </p:txBody>
      </p:sp>
      <p:sp>
        <p:nvSpPr>
          <p:cNvPr id="6148" name="AutoShape 3"/>
          <p:cNvSpPr>
            <a:spLocks/>
          </p:cNvSpPr>
          <p:nvPr/>
        </p:nvSpPr>
        <p:spPr bwMode="auto">
          <a:xfrm>
            <a:off x="1257300" y="2781300"/>
            <a:ext cx="6627813" cy="2592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5400" b="1">
                <a:solidFill>
                  <a:schemeClr val="bg1"/>
                </a:solidFill>
                <a:ea typeface="MS PGothic" panose="020B0600070205080204" pitchFamily="34" charset="-128"/>
                <a:cs typeface="Arial" panose="020B0604020202020204" pitchFamily="34" charset="0"/>
                <a:sym typeface="Arial" panose="020B0604020202020204" pitchFamily="34" charset="0"/>
              </a:rPr>
              <a:t>QUANDO</a:t>
            </a:r>
          </a:p>
          <a:p>
            <a:pPr algn="ctr" eaLnBrk="1">
              <a:spcBef>
                <a:spcPct val="0"/>
              </a:spcBef>
            </a:pPr>
            <a:r>
              <a:rPr lang="pt-BR" sz="5400" b="1">
                <a:solidFill>
                  <a:schemeClr val="bg1"/>
                </a:solidFill>
                <a:ea typeface="MS PGothic" panose="020B0600070205080204" pitchFamily="34" charset="-128"/>
                <a:cs typeface="Arial" panose="020B0604020202020204" pitchFamily="34" charset="0"/>
                <a:sym typeface="Arial" panose="020B0604020202020204" pitchFamily="34" charset="0"/>
              </a:rPr>
              <a:t>O ESPÍRITO </a:t>
            </a:r>
          </a:p>
          <a:p>
            <a:pPr algn="ctr" eaLnBrk="1">
              <a:spcBef>
                <a:spcPct val="0"/>
              </a:spcBef>
            </a:pPr>
            <a:r>
              <a:rPr lang="pt-BR" sz="5400" b="1">
                <a:solidFill>
                  <a:schemeClr val="bg1"/>
                </a:solidFill>
                <a:ea typeface="MS PGothic" panose="020B0600070205080204" pitchFamily="34" charset="-128"/>
                <a:cs typeface="Arial" panose="020B0604020202020204" pitchFamily="34" charset="0"/>
                <a:sym typeface="Arial" panose="020B0604020202020204" pitchFamily="34" charset="0"/>
              </a:rPr>
              <a:t>NÃO FALA</a:t>
            </a:r>
            <a:endParaRPr lang="pt-BR" sz="5400" b="1">
              <a:solidFill>
                <a:schemeClr val="bg1"/>
              </a:solidFill>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409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F7F2BA0E-B170-44B9-B64D-65BB4F52012F}" type="slidenum">
              <a:rPr lang="pt-BR" sz="1000" smtClean="0">
                <a:ea typeface="MS PGothic" panose="020B0600070205080204" pitchFamily="34" charset="-128"/>
              </a:rPr>
              <a:pPr>
                <a:spcBef>
                  <a:spcPct val="0"/>
                </a:spcBef>
              </a:pPr>
              <a:t>30</a:t>
            </a:fld>
            <a:endParaRPr lang="pt-BR" sz="1000" smtClean="0">
              <a:ea typeface="MS PGothic" panose="020B0600070205080204" pitchFamily="34" charset="-128"/>
            </a:endParaRPr>
          </a:p>
        </p:txBody>
      </p:sp>
      <p:sp>
        <p:nvSpPr>
          <p:cNvPr id="40964" name="AutoShape 3"/>
          <p:cNvSpPr>
            <a:spLocks/>
          </p:cNvSpPr>
          <p:nvPr/>
        </p:nvSpPr>
        <p:spPr bwMode="auto">
          <a:xfrm>
            <a:off x="1257300" y="3643313"/>
            <a:ext cx="6629400" cy="865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b="1">
                <a:ea typeface="MS PGothic" panose="020B0600070205080204" pitchFamily="34" charset="-128"/>
                <a:cs typeface="Arial" panose="020B0604020202020204" pitchFamily="34" charset="0"/>
                <a:sym typeface="Arial" panose="020B0604020202020204" pitchFamily="34" charset="0"/>
              </a:rPr>
              <a:t>Como proceder</a:t>
            </a:r>
            <a:endParaRPr lang="pt-BR" sz="4800" b="1">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ADE35F27-AE1F-49F2-B771-BAF1BA73E4D5}" type="slidenum">
              <a:rPr lang="pt-BR" sz="1000" smtClean="0">
                <a:ea typeface="MS PGothic" panose="020B0600070205080204" pitchFamily="34" charset="-128"/>
              </a:rPr>
              <a:pPr>
                <a:spcBef>
                  <a:spcPct val="0"/>
                </a:spcBef>
              </a:pPr>
              <a:t>31</a:t>
            </a:fld>
            <a:endParaRPr lang="pt-BR" sz="1000" smtClean="0">
              <a:ea typeface="MS PGothic" panose="020B0600070205080204" pitchFamily="34" charset="-128"/>
            </a:endParaRPr>
          </a:p>
        </p:txBody>
      </p:sp>
      <p:sp>
        <p:nvSpPr>
          <p:cNvPr id="43011" name="AutoShape 2"/>
          <p:cNvSpPr>
            <a:spLocks/>
          </p:cNvSpPr>
          <p:nvPr/>
        </p:nvSpPr>
        <p:spPr bwMode="auto">
          <a:xfrm>
            <a:off x="1258888" y="3968750"/>
            <a:ext cx="6629400" cy="2413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Aliviar-lhe o sofrimento por meio do passe e prece com sentimento</a:t>
            </a:r>
            <a:endParaRPr lang="pt-BR" sz="4800">
              <a:ea typeface="MS PGothic" panose="020B0600070205080204" pitchFamily="34" charset="-128"/>
              <a:cs typeface="Arial" panose="020B0604020202020204" pitchFamily="34" charset="0"/>
              <a:sym typeface="Helvetica Light" charset="0"/>
            </a:endParaRPr>
          </a:p>
        </p:txBody>
      </p:sp>
      <p:pic>
        <p:nvPicPr>
          <p:cNvPr id="43012" name="Picture 4" descr="passe01comespirit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3953" r="12692" b="6047"/>
          <a:stretch>
            <a:fillRect/>
          </a:stretch>
        </p:blipFill>
        <p:spPr bwMode="auto">
          <a:xfrm>
            <a:off x="2897188" y="842963"/>
            <a:ext cx="3330575" cy="30178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010235AB-39A8-4956-ACA9-DAAAD22F212E}" type="slidenum">
              <a:rPr lang="pt-BR" sz="1000" smtClean="0">
                <a:ea typeface="MS PGothic" panose="020B0600070205080204" pitchFamily="34" charset="-128"/>
              </a:rPr>
              <a:pPr>
                <a:spcBef>
                  <a:spcPct val="0"/>
                </a:spcBef>
              </a:pPr>
              <a:t>32</a:t>
            </a:fld>
            <a:endParaRPr lang="pt-BR" sz="1000" smtClean="0">
              <a:ea typeface="MS PGothic" panose="020B0600070205080204" pitchFamily="34" charset="-128"/>
            </a:endParaRPr>
          </a:p>
        </p:txBody>
      </p:sp>
      <p:sp>
        <p:nvSpPr>
          <p:cNvPr id="44035" name="AutoShape 2"/>
          <p:cNvSpPr>
            <a:spLocks/>
          </p:cNvSpPr>
          <p:nvPr/>
        </p:nvSpPr>
        <p:spPr bwMode="auto">
          <a:xfrm>
            <a:off x="827088" y="3752850"/>
            <a:ext cx="7488237" cy="2413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Pedir ao grupo que projete fluidos reparadores e balsamizantes</a:t>
            </a:r>
            <a:endParaRPr lang="pt-BR" sz="4800">
              <a:ea typeface="MS PGothic" panose="020B0600070205080204" pitchFamily="34" charset="-128"/>
              <a:cs typeface="Arial" panose="020B0604020202020204" pitchFamily="34" charset="0"/>
              <a:sym typeface="Helvetica Light" charset="0"/>
            </a:endParaRPr>
          </a:p>
        </p:txBody>
      </p:sp>
      <p:pic>
        <p:nvPicPr>
          <p:cNvPr id="44036" name="Picture 4" descr="396084_496509340362814_1333188457_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1052513"/>
            <a:ext cx="3432175" cy="25384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BE5AEA0D-F326-49A9-A91B-557D7424F9F2}" type="slidenum">
              <a:rPr lang="pt-BR" sz="1000" smtClean="0">
                <a:ea typeface="MS PGothic" panose="020B0600070205080204" pitchFamily="34" charset="-128"/>
              </a:rPr>
              <a:pPr>
                <a:spcBef>
                  <a:spcPct val="0"/>
                </a:spcBef>
              </a:pPr>
              <a:t>33</a:t>
            </a:fld>
            <a:endParaRPr lang="pt-BR" sz="1000" smtClean="0">
              <a:ea typeface="MS PGothic" panose="020B0600070205080204" pitchFamily="34" charset="-128"/>
            </a:endParaRPr>
          </a:p>
        </p:txBody>
      </p:sp>
      <p:sp>
        <p:nvSpPr>
          <p:cNvPr id="45059" name="AutoShape 2"/>
          <p:cNvSpPr>
            <a:spLocks/>
          </p:cNvSpPr>
          <p:nvPr/>
        </p:nvSpPr>
        <p:spPr bwMode="auto">
          <a:xfrm>
            <a:off x="1257300" y="4111625"/>
            <a:ext cx="6629400" cy="2413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Necessitam mais de consolo do que doutrinação</a:t>
            </a:r>
            <a:endParaRPr lang="pt-BR" sz="4800">
              <a:ea typeface="MS PGothic" panose="020B0600070205080204" pitchFamily="34" charset="-128"/>
              <a:cs typeface="Arial" panose="020B0604020202020204" pitchFamily="34" charset="0"/>
              <a:sym typeface="Helvetica Light" charset="0"/>
            </a:endParaRPr>
          </a:p>
        </p:txBody>
      </p:sp>
      <p:pic>
        <p:nvPicPr>
          <p:cNvPr id="45060" name="Picture 4" descr="Seu+Carinho+De+Mulh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514" t="4303" r="4514" b="4303"/>
          <a:stretch>
            <a:fillRect/>
          </a:stretch>
        </p:blipFill>
        <p:spPr bwMode="auto">
          <a:xfrm>
            <a:off x="2916238" y="765175"/>
            <a:ext cx="3240087" cy="32400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25C818AA-C1DF-48CB-A7AE-C0507098EF76}" type="slidenum">
              <a:rPr lang="pt-BR" sz="1000" smtClean="0">
                <a:ea typeface="MS PGothic" panose="020B0600070205080204" pitchFamily="34" charset="-128"/>
              </a:rPr>
              <a:pPr>
                <a:spcBef>
                  <a:spcPct val="0"/>
                </a:spcBef>
              </a:pPr>
              <a:t>34</a:t>
            </a:fld>
            <a:endParaRPr lang="pt-BR" sz="1000" smtClean="0">
              <a:ea typeface="MS PGothic" panose="020B0600070205080204" pitchFamily="34" charset="-128"/>
            </a:endParaRPr>
          </a:p>
        </p:txBody>
      </p:sp>
      <p:sp>
        <p:nvSpPr>
          <p:cNvPr id="46083" name="AutoShape 2"/>
          <p:cNvSpPr>
            <a:spLocks/>
          </p:cNvSpPr>
          <p:nvPr/>
        </p:nvSpPr>
        <p:spPr bwMode="auto">
          <a:xfrm>
            <a:off x="1257300" y="4149725"/>
            <a:ext cx="6629400" cy="2087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000">
                <a:ea typeface="MS PGothic" panose="020B0600070205080204" pitchFamily="34" charset="-128"/>
                <a:cs typeface="Arial" panose="020B0604020202020204" pitchFamily="34" charset="0"/>
                <a:sym typeface="Arial" panose="020B0604020202020204" pitchFamily="34" charset="0"/>
              </a:rPr>
              <a:t>Muitos adormecem para serem levados para os hospitais no plano espiritual</a:t>
            </a:r>
            <a:endParaRPr lang="pt-BR" sz="4000">
              <a:ea typeface="MS PGothic" panose="020B0600070205080204" pitchFamily="34" charset="-128"/>
              <a:cs typeface="Arial" panose="020B0604020202020204" pitchFamily="34" charset="0"/>
              <a:sym typeface="Helvetica Light" charset="0"/>
            </a:endParaRPr>
          </a:p>
        </p:txBody>
      </p:sp>
      <p:pic>
        <p:nvPicPr>
          <p:cNvPr id="46084" name="Picture 4" descr="nl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876" b="10292"/>
          <a:stretch>
            <a:fillRect/>
          </a:stretch>
        </p:blipFill>
        <p:spPr bwMode="auto">
          <a:xfrm>
            <a:off x="1714500" y="1052513"/>
            <a:ext cx="5715000" cy="2736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47106"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87181CDF-4C2D-4BFB-BAFB-303CFED17CF9}" type="slidenum">
              <a:rPr lang="pt-BR" sz="1000" smtClean="0">
                <a:ea typeface="MS PGothic" panose="020B0600070205080204" pitchFamily="34" charset="-128"/>
              </a:rPr>
              <a:pPr>
                <a:spcBef>
                  <a:spcPct val="0"/>
                </a:spcBef>
              </a:pPr>
              <a:t>35</a:t>
            </a:fld>
            <a:endParaRPr lang="pt-BR" sz="1000" smtClean="0">
              <a:ea typeface="MS PGothic" panose="020B0600070205080204" pitchFamily="34" charset="-128"/>
            </a:endParaRPr>
          </a:p>
        </p:txBody>
      </p:sp>
      <p:sp>
        <p:nvSpPr>
          <p:cNvPr id="47108" name="AutoShape 3"/>
          <p:cNvSpPr>
            <a:spLocks/>
          </p:cNvSpPr>
          <p:nvPr/>
        </p:nvSpPr>
        <p:spPr bwMode="auto">
          <a:xfrm>
            <a:off x="1042988" y="2781300"/>
            <a:ext cx="7058025" cy="2592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5400" b="1">
                <a:solidFill>
                  <a:schemeClr val="bg1"/>
                </a:solidFill>
                <a:ea typeface="MS PGothic" panose="020B0600070205080204" pitchFamily="34" charset="-128"/>
                <a:cs typeface="Arial" panose="020B0604020202020204" pitchFamily="34" charset="0"/>
                <a:sym typeface="Arial" panose="020B0604020202020204" pitchFamily="34" charset="0"/>
              </a:rPr>
              <a:t>O DIÁLOGO COM ALCOÓLATRAS E TOXICÔMANOS</a:t>
            </a:r>
            <a:endParaRPr lang="pt-BR" sz="5400" b="1">
              <a:solidFill>
                <a:schemeClr val="bg1"/>
              </a:solidFill>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4915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166012FB-F322-4889-9C61-53DEF67EAD6C}" type="slidenum">
              <a:rPr lang="pt-BR" sz="1000" smtClean="0">
                <a:ea typeface="MS PGothic" panose="020B0600070205080204" pitchFamily="34" charset="-128"/>
              </a:rPr>
              <a:pPr>
                <a:spcBef>
                  <a:spcPct val="0"/>
                </a:spcBef>
              </a:pPr>
              <a:t>36</a:t>
            </a:fld>
            <a:endParaRPr lang="pt-BR" sz="1000" smtClean="0">
              <a:ea typeface="MS PGothic" panose="020B0600070205080204" pitchFamily="34" charset="-128"/>
            </a:endParaRPr>
          </a:p>
        </p:txBody>
      </p:sp>
      <p:sp>
        <p:nvSpPr>
          <p:cNvPr id="49156" name="AutoShape 3"/>
          <p:cNvSpPr>
            <a:spLocks/>
          </p:cNvSpPr>
          <p:nvPr/>
        </p:nvSpPr>
        <p:spPr bwMode="auto">
          <a:xfrm>
            <a:off x="1257300" y="5227638"/>
            <a:ext cx="6629400" cy="865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400" b="1">
                <a:ea typeface="MS PGothic" panose="020B0600070205080204" pitchFamily="34" charset="-128"/>
                <a:cs typeface="Arial" panose="020B0604020202020204" pitchFamily="34" charset="0"/>
                <a:sym typeface="Arial" panose="020B0604020202020204" pitchFamily="34" charset="0"/>
              </a:rPr>
              <a:t>Como se apresentam</a:t>
            </a:r>
            <a:endParaRPr lang="pt-BR" sz="4400" b="1">
              <a:ea typeface="MS PGothic" panose="020B0600070205080204" pitchFamily="34" charset="-128"/>
              <a:cs typeface="Arial" panose="020B0604020202020204" pitchFamily="34" charset="0"/>
              <a:sym typeface="Helvetica Light" charset="0"/>
            </a:endParaRPr>
          </a:p>
        </p:txBody>
      </p:sp>
      <p:pic>
        <p:nvPicPr>
          <p:cNvPr id="49157" name="Picture 7" descr="O-que-e-o-Alcoolism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8372" b="4303"/>
          <a:stretch>
            <a:fillRect/>
          </a:stretch>
        </p:blipFill>
        <p:spPr bwMode="auto">
          <a:xfrm>
            <a:off x="3243263" y="2133600"/>
            <a:ext cx="2657475" cy="31670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7640183A-AF19-4B5C-8AA0-4ACB604FB6F0}" type="slidenum">
              <a:rPr lang="pt-BR" sz="1000" smtClean="0">
                <a:ea typeface="MS PGothic" panose="020B0600070205080204" pitchFamily="34" charset="-128"/>
              </a:rPr>
              <a:pPr>
                <a:spcBef>
                  <a:spcPct val="0"/>
                </a:spcBef>
              </a:pPr>
              <a:t>37</a:t>
            </a:fld>
            <a:endParaRPr lang="pt-BR" sz="1000" smtClean="0">
              <a:ea typeface="MS PGothic" panose="020B0600070205080204" pitchFamily="34" charset="-128"/>
            </a:endParaRPr>
          </a:p>
        </p:txBody>
      </p:sp>
      <p:sp>
        <p:nvSpPr>
          <p:cNvPr id="51203" name="AutoShape 2"/>
          <p:cNvSpPr>
            <a:spLocks/>
          </p:cNvSpPr>
          <p:nvPr/>
        </p:nvSpPr>
        <p:spPr bwMode="auto">
          <a:xfrm>
            <a:off x="1257300" y="4221163"/>
            <a:ext cx="6629400" cy="2160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400">
                <a:ea typeface="MS PGothic" panose="020B0600070205080204" pitchFamily="34" charset="-128"/>
                <a:cs typeface="Arial" panose="020B0604020202020204" pitchFamily="34" charset="0"/>
                <a:sym typeface="Arial" panose="020B0604020202020204" pitchFamily="34" charset="0"/>
              </a:rPr>
              <a:t>Pedindo que lhes deem aquilo de que tanto sentem falta</a:t>
            </a:r>
            <a:endParaRPr lang="pt-BR" sz="4400">
              <a:ea typeface="MS PGothic" panose="020B0600070205080204" pitchFamily="34" charset="-128"/>
              <a:cs typeface="Arial" panose="020B0604020202020204" pitchFamily="34" charset="0"/>
              <a:sym typeface="Helvetica Light" charset="0"/>
            </a:endParaRPr>
          </a:p>
        </p:txBody>
      </p:sp>
      <p:pic>
        <p:nvPicPr>
          <p:cNvPr id="51204" name="Picture 4" descr="heroin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5300" y="908050"/>
            <a:ext cx="3071813" cy="30718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A2AA12EE-CE03-43CB-8C8F-1BA7ED1B5941}" type="slidenum">
              <a:rPr lang="pt-BR" sz="1000" smtClean="0">
                <a:ea typeface="MS PGothic" panose="020B0600070205080204" pitchFamily="34" charset="-128"/>
              </a:rPr>
              <a:pPr>
                <a:spcBef>
                  <a:spcPct val="0"/>
                </a:spcBef>
              </a:pPr>
              <a:t>38</a:t>
            </a:fld>
            <a:endParaRPr lang="pt-BR" sz="1000" smtClean="0">
              <a:ea typeface="MS PGothic" panose="020B0600070205080204" pitchFamily="34" charset="-128"/>
            </a:endParaRPr>
          </a:p>
        </p:txBody>
      </p:sp>
      <p:sp>
        <p:nvSpPr>
          <p:cNvPr id="52227" name="AutoShape 2"/>
          <p:cNvSpPr>
            <a:spLocks/>
          </p:cNvSpPr>
          <p:nvPr/>
        </p:nvSpPr>
        <p:spPr bwMode="auto">
          <a:xfrm>
            <a:off x="971550" y="4437063"/>
            <a:ext cx="7131050" cy="19446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000">
                <a:ea typeface="MS PGothic" panose="020B0600070205080204" pitchFamily="34" charset="-128"/>
                <a:cs typeface="Arial" panose="020B0604020202020204" pitchFamily="34" charset="0"/>
                <a:sym typeface="Arial" panose="020B0604020202020204" pitchFamily="34" charset="0"/>
              </a:rPr>
              <a:t>Sofrem muito, podendo chegar a crises terríveis, com delírios, visões e alucinações</a:t>
            </a:r>
            <a:endParaRPr lang="pt-BR" sz="4000">
              <a:ea typeface="MS PGothic" panose="020B0600070205080204" pitchFamily="34" charset="-128"/>
              <a:cs typeface="Arial" panose="020B0604020202020204" pitchFamily="34" charset="0"/>
              <a:sym typeface="Helvetica Light" charset="0"/>
            </a:endParaRPr>
          </a:p>
        </p:txBody>
      </p:sp>
      <p:pic>
        <p:nvPicPr>
          <p:cNvPr id="52228" name="Picture 3" descr="tique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150" y="692150"/>
            <a:ext cx="2708275" cy="36718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5F3338E9-8634-4B7E-826C-D9388713AD33}" type="slidenum">
              <a:rPr lang="pt-BR" sz="1000" smtClean="0">
                <a:ea typeface="MS PGothic" panose="020B0600070205080204" pitchFamily="34" charset="-128"/>
              </a:rPr>
              <a:pPr>
                <a:spcBef>
                  <a:spcPct val="0"/>
                </a:spcBef>
              </a:pPr>
              <a:t>39</a:t>
            </a:fld>
            <a:endParaRPr lang="pt-BR" sz="1000" smtClean="0">
              <a:ea typeface="MS PGothic" panose="020B0600070205080204" pitchFamily="34" charset="-128"/>
            </a:endParaRPr>
          </a:p>
        </p:txBody>
      </p:sp>
      <p:sp>
        <p:nvSpPr>
          <p:cNvPr id="53251" name="AutoShape 2"/>
          <p:cNvSpPr>
            <a:spLocks/>
          </p:cNvSpPr>
          <p:nvPr/>
        </p:nvSpPr>
        <p:spPr bwMode="auto">
          <a:xfrm>
            <a:off x="684213" y="4221163"/>
            <a:ext cx="7848600" cy="2016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000">
                <a:ea typeface="MS PGothic" panose="020B0600070205080204" pitchFamily="34" charset="-128"/>
                <a:cs typeface="Arial" panose="020B0604020202020204" pitchFamily="34" charset="0"/>
                <a:sym typeface="Arial" panose="020B0604020202020204" pitchFamily="34" charset="0"/>
              </a:rPr>
              <a:t>Muitas vezes, sentem-se perseguidos por bichos e monstros que lhes causam pavor</a:t>
            </a:r>
            <a:endParaRPr lang="pt-BR" sz="4000">
              <a:ea typeface="MS PGothic" panose="020B0600070205080204" pitchFamily="34" charset="-128"/>
              <a:cs typeface="Arial" panose="020B0604020202020204" pitchFamily="34" charset="0"/>
              <a:sym typeface="Helvetica Light" charset="0"/>
            </a:endParaRPr>
          </a:p>
        </p:txBody>
      </p:sp>
      <p:pic>
        <p:nvPicPr>
          <p:cNvPr id="53252" name="Picture 4" descr="deliriu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125" y="836613"/>
            <a:ext cx="2781300" cy="33131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05C74F43-251E-4640-BEDA-2FF8C90E25F1}" type="slidenum">
              <a:rPr lang="pt-BR" sz="1000" smtClean="0">
                <a:ea typeface="MS PGothic" panose="020B0600070205080204" pitchFamily="34" charset="-128"/>
              </a:rPr>
              <a:pPr>
                <a:spcBef>
                  <a:spcPct val="0"/>
                </a:spcBef>
              </a:pPr>
              <a:t>4</a:t>
            </a:fld>
            <a:endParaRPr lang="pt-BR" sz="1000" smtClean="0">
              <a:ea typeface="MS PGothic" panose="020B0600070205080204" pitchFamily="34" charset="-128"/>
            </a:endParaRPr>
          </a:p>
        </p:txBody>
      </p:sp>
      <p:sp>
        <p:nvSpPr>
          <p:cNvPr id="8196" name="AutoShape 3"/>
          <p:cNvSpPr>
            <a:spLocks/>
          </p:cNvSpPr>
          <p:nvPr/>
        </p:nvSpPr>
        <p:spPr bwMode="auto">
          <a:xfrm>
            <a:off x="1257300" y="3643313"/>
            <a:ext cx="6629400" cy="865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b="1">
                <a:ea typeface="MS PGothic" panose="020B0600070205080204" pitchFamily="34" charset="-128"/>
                <a:cs typeface="Arial" panose="020B0604020202020204" pitchFamily="34" charset="0"/>
                <a:sym typeface="Arial" panose="020B0604020202020204" pitchFamily="34" charset="0"/>
              </a:rPr>
              <a:t>Observar se é...</a:t>
            </a:r>
            <a:endParaRPr lang="pt-BR" sz="4800" b="1">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39"/>
            <a:ext cx="9144000" cy="6772122"/>
          </a:xfrm>
          <a:prstGeom prst="rect">
            <a:avLst/>
          </a:prstGeom>
        </p:spPr>
      </p:pic>
      <p:sp>
        <p:nvSpPr>
          <p:cNvPr id="5427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ADE649F2-F035-48E7-9F9F-CB063BA8D507}" type="slidenum">
              <a:rPr lang="pt-BR" sz="1000" smtClean="0">
                <a:ea typeface="MS PGothic" panose="020B0600070205080204" pitchFamily="34" charset="-128"/>
              </a:rPr>
              <a:pPr>
                <a:spcBef>
                  <a:spcPct val="0"/>
                </a:spcBef>
              </a:pPr>
              <a:t>40</a:t>
            </a:fld>
            <a:endParaRPr lang="pt-BR" sz="1000" smtClean="0">
              <a:ea typeface="MS PGothic" panose="020B0600070205080204" pitchFamily="34" charset="-128"/>
            </a:endParaRPr>
          </a:p>
        </p:txBody>
      </p:sp>
      <p:sp>
        <p:nvSpPr>
          <p:cNvPr id="54276" name="AutoShape 3"/>
          <p:cNvSpPr>
            <a:spLocks/>
          </p:cNvSpPr>
          <p:nvPr/>
        </p:nvSpPr>
        <p:spPr bwMode="auto">
          <a:xfrm>
            <a:off x="1257300" y="3643313"/>
            <a:ext cx="6629400" cy="865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b="1">
                <a:ea typeface="MS PGothic" panose="020B0600070205080204" pitchFamily="34" charset="-128"/>
                <a:cs typeface="Arial" panose="020B0604020202020204" pitchFamily="34" charset="0"/>
                <a:sym typeface="Arial" panose="020B0604020202020204" pitchFamily="34" charset="0"/>
              </a:rPr>
              <a:t>Como proceder</a:t>
            </a:r>
            <a:endParaRPr lang="pt-BR" sz="4800" b="1">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F98BD256-15B0-4C78-B46F-72F3AB6F35B6}" type="slidenum">
              <a:rPr lang="pt-BR" sz="1000" smtClean="0">
                <a:ea typeface="MS PGothic" panose="020B0600070205080204" pitchFamily="34" charset="-128"/>
              </a:rPr>
              <a:pPr>
                <a:spcBef>
                  <a:spcPct val="0"/>
                </a:spcBef>
              </a:pPr>
              <a:t>41</a:t>
            </a:fld>
            <a:endParaRPr lang="pt-BR" sz="1000" smtClean="0">
              <a:ea typeface="MS PGothic" panose="020B0600070205080204" pitchFamily="34" charset="-128"/>
            </a:endParaRPr>
          </a:p>
        </p:txBody>
      </p:sp>
      <p:sp>
        <p:nvSpPr>
          <p:cNvPr id="56323" name="AutoShape 2"/>
          <p:cNvSpPr>
            <a:spLocks/>
          </p:cNvSpPr>
          <p:nvPr/>
        </p:nvSpPr>
        <p:spPr bwMode="auto">
          <a:xfrm>
            <a:off x="1257300" y="1916113"/>
            <a:ext cx="6629400" cy="30972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Não adianta nada convencê-los das inconveniências do vício, do desequilíbrio</a:t>
            </a:r>
            <a:endParaRPr lang="pt-BR" sz="48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1898FC74-CB8A-46F0-AF78-6C97998CD184}" type="slidenum">
              <a:rPr lang="pt-BR" sz="1000" smtClean="0">
                <a:ea typeface="MS PGothic" panose="020B0600070205080204" pitchFamily="34" charset="-128"/>
              </a:rPr>
              <a:pPr>
                <a:spcBef>
                  <a:spcPct val="0"/>
                </a:spcBef>
              </a:pPr>
              <a:t>42</a:t>
            </a:fld>
            <a:endParaRPr lang="pt-BR" sz="1000" smtClean="0">
              <a:ea typeface="MS PGothic" panose="020B0600070205080204" pitchFamily="34" charset="-128"/>
            </a:endParaRPr>
          </a:p>
        </p:txBody>
      </p:sp>
      <p:sp>
        <p:nvSpPr>
          <p:cNvPr id="57347" name="AutoShape 2"/>
          <p:cNvSpPr>
            <a:spLocks/>
          </p:cNvSpPr>
          <p:nvPr/>
        </p:nvSpPr>
        <p:spPr bwMode="auto">
          <a:xfrm>
            <a:off x="1042988" y="3824288"/>
            <a:ext cx="6986587" cy="2413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dirty="0" smtClean="0">
                <a:ea typeface="MS PGothic" panose="020B0600070205080204" pitchFamily="34" charset="-128"/>
                <a:cs typeface="Arial" panose="020B0604020202020204" pitchFamily="34" charset="0"/>
                <a:sym typeface="Arial" panose="020B0604020202020204" pitchFamily="34" charset="0"/>
              </a:rPr>
              <a:t>Dar-lhes </a:t>
            </a:r>
            <a:r>
              <a:rPr lang="pt-BR" sz="4800" dirty="0">
                <a:ea typeface="MS PGothic" panose="020B0600070205080204" pitchFamily="34" charset="-128"/>
                <a:cs typeface="Arial" panose="020B0604020202020204" pitchFamily="34" charset="0"/>
                <a:sym typeface="Arial" panose="020B0604020202020204" pitchFamily="34" charset="0"/>
              </a:rPr>
              <a:t>a esperança da mudança por meio de Jesus, </a:t>
            </a:r>
            <a:r>
              <a:rPr lang="pt-BR" sz="4800" dirty="0" smtClean="0">
                <a:ea typeface="MS PGothic" panose="020B0600070205080204" pitchFamily="34" charset="-128"/>
                <a:cs typeface="Arial" panose="020B0604020202020204" pitchFamily="34" charset="0"/>
                <a:sym typeface="Arial" panose="020B0604020202020204" pitchFamily="34" charset="0"/>
              </a:rPr>
              <a:t>dando-lhes </a:t>
            </a:r>
            <a:r>
              <a:rPr lang="pt-BR" sz="4800" dirty="0">
                <a:ea typeface="MS PGothic" panose="020B0600070205080204" pitchFamily="34" charset="-128"/>
                <a:cs typeface="Arial" panose="020B0604020202020204" pitchFamily="34" charset="0"/>
                <a:sym typeface="Arial" panose="020B0604020202020204" pitchFamily="34" charset="0"/>
              </a:rPr>
              <a:t>forças</a:t>
            </a:r>
            <a:endParaRPr lang="pt-BR" sz="4800" dirty="0">
              <a:ea typeface="MS PGothic" panose="020B0600070205080204" pitchFamily="34" charset="-128"/>
              <a:cs typeface="Arial" panose="020B0604020202020204" pitchFamily="34" charset="0"/>
              <a:sym typeface="Helvetica Light" charset="0"/>
            </a:endParaRPr>
          </a:p>
        </p:txBody>
      </p:sp>
      <p:pic>
        <p:nvPicPr>
          <p:cNvPr id="57348" name="Picture 6" descr="1283948534_jesu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0" y="950913"/>
            <a:ext cx="4000500" cy="2838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E3BF645E-9B0A-4822-9373-D08B76C9FD3B}" type="slidenum">
              <a:rPr lang="pt-BR" sz="1000" smtClean="0">
                <a:ea typeface="MS PGothic" panose="020B0600070205080204" pitchFamily="34" charset="-128"/>
              </a:rPr>
              <a:pPr>
                <a:spcBef>
                  <a:spcPct val="0"/>
                </a:spcBef>
              </a:pPr>
              <a:t>43</a:t>
            </a:fld>
            <a:endParaRPr lang="pt-BR" sz="1000" smtClean="0">
              <a:ea typeface="MS PGothic" panose="020B0600070205080204" pitchFamily="34" charset="-128"/>
            </a:endParaRPr>
          </a:p>
        </p:txBody>
      </p:sp>
      <p:sp>
        <p:nvSpPr>
          <p:cNvPr id="58371" name="AutoShape 2"/>
          <p:cNvSpPr>
            <a:spLocks/>
          </p:cNvSpPr>
          <p:nvPr/>
        </p:nvSpPr>
        <p:spPr bwMode="auto">
          <a:xfrm>
            <a:off x="1257300" y="4221163"/>
            <a:ext cx="6629400" cy="20875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400">
                <a:ea typeface="MS PGothic" panose="020B0600070205080204" pitchFamily="34" charset="-128"/>
                <a:cs typeface="Arial" panose="020B0604020202020204" pitchFamily="34" charset="0"/>
                <a:sym typeface="Arial" panose="020B0604020202020204" pitchFamily="34" charset="0"/>
              </a:rPr>
              <a:t>Se estiverem em delírio, o passe e a prece são os meios de aliviá-los</a:t>
            </a:r>
            <a:endParaRPr lang="pt-BR" sz="4400">
              <a:ea typeface="MS PGothic" panose="020B0600070205080204" pitchFamily="34" charset="-128"/>
              <a:cs typeface="Arial" panose="020B0604020202020204" pitchFamily="34" charset="0"/>
              <a:sym typeface="Helvetica Light" charset="0"/>
            </a:endParaRPr>
          </a:p>
        </p:txBody>
      </p:sp>
      <p:pic>
        <p:nvPicPr>
          <p:cNvPr id="58372" name="Picture 4" descr="prec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750" t="3644" r="2750" b="3644"/>
          <a:stretch>
            <a:fillRect/>
          </a:stretch>
        </p:blipFill>
        <p:spPr bwMode="auto">
          <a:xfrm>
            <a:off x="2771775" y="765175"/>
            <a:ext cx="3600450" cy="33115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92"/>
            <a:ext cx="9144000" cy="6885384"/>
          </a:xfrm>
          <a:prstGeom prst="rect">
            <a:avLst/>
          </a:prstGeom>
        </p:spPr>
      </p:pic>
      <p:sp>
        <p:nvSpPr>
          <p:cNvPr id="8" name="Retângulo 7"/>
          <p:cNvSpPr/>
          <p:nvPr/>
        </p:nvSpPr>
        <p:spPr>
          <a:xfrm>
            <a:off x="3851920" y="5809664"/>
            <a:ext cx="2864887" cy="369332"/>
          </a:xfrm>
          <a:prstGeom prst="rect">
            <a:avLst/>
          </a:prstGeom>
        </p:spPr>
        <p:txBody>
          <a:bodyPr wrap="none">
            <a:spAutoFit/>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pt-BR" dirty="0" smtClean="0">
                <a:solidFill>
                  <a:srgbClr val="75609B"/>
                </a:solidFill>
                <a:ea typeface="MS PGothic" panose="020B0600070205080204" pitchFamily="34" charset="-128"/>
              </a:rPr>
              <a:t>Fortaleza, janeiro de 2014</a:t>
            </a:r>
            <a:endParaRPr lang="pt-BR" dirty="0"/>
          </a:p>
        </p:txBody>
      </p:sp>
      <p:sp>
        <p:nvSpPr>
          <p:cNvPr id="5939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19200B80-B53B-462A-95D8-8F583AD9A66E}" type="slidenum">
              <a:rPr lang="pt-BR" sz="1000" smtClean="0">
                <a:ea typeface="MS PGothic" panose="020B0600070205080204" pitchFamily="34" charset="-128"/>
              </a:rPr>
              <a:pPr>
                <a:spcBef>
                  <a:spcPct val="0"/>
                </a:spcBef>
              </a:pPr>
              <a:t>44</a:t>
            </a:fld>
            <a:endParaRPr lang="pt-BR" sz="1000" smtClean="0">
              <a:ea typeface="MS PGothic" panose="020B0600070205080204" pitchFamily="34" charset="-128"/>
            </a:endParaRPr>
          </a:p>
        </p:txBody>
      </p:sp>
      <p:sp>
        <p:nvSpPr>
          <p:cNvPr id="59398" name="Rectangle 3"/>
          <p:cNvSpPr>
            <a:spLocks/>
          </p:cNvSpPr>
          <p:nvPr/>
        </p:nvSpPr>
        <p:spPr bwMode="auto">
          <a:xfrm>
            <a:off x="882650" y="1268413"/>
            <a:ext cx="73787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42938">
              <a:spcBef>
                <a:spcPct val="20000"/>
              </a:spcBef>
              <a:defRPr sz="3200">
                <a:solidFill>
                  <a:srgbClr val="75609B"/>
                </a:solidFill>
                <a:latin typeface="Arial" panose="020B0604020202020204" pitchFamily="34" charset="0"/>
              </a:defRPr>
            </a:lvl1pPr>
            <a:lvl2pPr marL="742950" indent="-285750" defTabSz="642938">
              <a:spcBef>
                <a:spcPct val="20000"/>
              </a:spcBef>
              <a:defRPr sz="2800">
                <a:solidFill>
                  <a:srgbClr val="687995"/>
                </a:solidFill>
                <a:latin typeface="Arial" panose="020B0604020202020204" pitchFamily="34" charset="0"/>
              </a:defRPr>
            </a:lvl2pPr>
            <a:lvl3pPr marL="1143000" indent="-228600" defTabSz="642938">
              <a:spcBef>
                <a:spcPct val="20000"/>
              </a:spcBef>
              <a:buChar char="•"/>
              <a:defRPr sz="2400">
                <a:solidFill>
                  <a:srgbClr val="687995"/>
                </a:solidFill>
                <a:latin typeface="Arial" panose="020B0604020202020204" pitchFamily="34" charset="0"/>
              </a:defRPr>
            </a:lvl3pPr>
            <a:lvl4pPr marL="1600200" indent="-228600" defTabSz="642938">
              <a:spcBef>
                <a:spcPct val="20000"/>
              </a:spcBef>
              <a:buChar char="–"/>
              <a:defRPr sz="2000">
                <a:solidFill>
                  <a:srgbClr val="687995"/>
                </a:solidFill>
                <a:latin typeface="Arial" panose="020B0604020202020204" pitchFamily="34" charset="0"/>
              </a:defRPr>
            </a:lvl4pPr>
            <a:lvl5pPr marL="2057400" indent="-228600" defTabSz="642938">
              <a:spcBef>
                <a:spcPct val="20000"/>
              </a:spcBef>
              <a:buChar char="»"/>
              <a:defRPr sz="2000">
                <a:solidFill>
                  <a:srgbClr val="687995"/>
                </a:solidFill>
                <a:latin typeface="Arial" panose="020B0604020202020204" pitchFamily="34" charset="0"/>
              </a:defRPr>
            </a:lvl5pPr>
            <a:lvl6pPr marL="2514600" indent="-228600" defTabSz="642938"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defTabSz="642938"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defTabSz="642938"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defTabSz="642938" eaLnBrk="0" fontAlgn="base" hangingPunct="0">
              <a:spcBef>
                <a:spcPct val="20000"/>
              </a:spcBef>
              <a:spcAft>
                <a:spcPct val="0"/>
              </a:spcAft>
              <a:buChar char="»"/>
              <a:defRPr sz="2000">
                <a:solidFill>
                  <a:srgbClr val="687995"/>
                </a:solidFill>
                <a:latin typeface="Arial" panose="020B0604020202020204" pitchFamily="34" charset="0"/>
              </a:defRPr>
            </a:lvl9pPr>
          </a:lstStyle>
          <a:p>
            <a:pPr eaLnBrk="1">
              <a:spcBef>
                <a:spcPct val="70000"/>
              </a:spcBef>
            </a:pPr>
            <a:r>
              <a:rPr lang="pt-BR" sz="2000" b="1">
                <a:ea typeface="MS PGothic" panose="020B0600070205080204" pitchFamily="34" charset="-128"/>
                <a:sym typeface="Helvetica Light" charset="0"/>
              </a:rPr>
              <a:t>CRÉDITOS</a:t>
            </a:r>
          </a:p>
          <a:p>
            <a:pPr eaLnBrk="1" hangingPunct="1">
              <a:spcBef>
                <a:spcPct val="70000"/>
              </a:spcBef>
            </a:pPr>
            <a:r>
              <a:rPr lang="pt-BR" sz="2000">
                <a:ea typeface="MS PGothic" panose="020B0600070205080204" pitchFamily="34" charset="-128"/>
              </a:rPr>
              <a:t>Formatação: </a:t>
            </a:r>
            <a:r>
              <a:rPr lang="pt-BR" sz="2000" b="1" i="1">
                <a:ea typeface="MS PGothic" panose="020B0600070205080204" pitchFamily="34" charset="-128"/>
              </a:rPr>
              <a:t>Aníbal</a:t>
            </a:r>
            <a:r>
              <a:rPr lang="pt-BR" sz="2000" i="1">
                <a:ea typeface="MS PGothic" panose="020B0600070205080204" pitchFamily="34" charset="-128"/>
              </a:rPr>
              <a:t> Jorge Oliveira Albuquerque</a:t>
            </a:r>
            <a:endParaRPr lang="pt-BR" sz="2000" b="1">
              <a:ea typeface="MS PGothic" panose="020B0600070205080204" pitchFamily="34" charset="-128"/>
              <a:sym typeface="Helvetica Light" charset="0"/>
            </a:endParaRPr>
          </a:p>
          <a:p>
            <a:pPr eaLnBrk="1" hangingPunct="1">
              <a:spcBef>
                <a:spcPct val="70000"/>
              </a:spcBef>
            </a:pPr>
            <a:r>
              <a:rPr lang="pt-BR" sz="2000">
                <a:ea typeface="MS PGothic" panose="020B0600070205080204" pitchFamily="34" charset="-128"/>
              </a:rPr>
              <a:t>Direção de Arte: </a:t>
            </a:r>
            <a:r>
              <a:rPr lang="pt-BR" sz="2000" b="1" i="1">
                <a:ea typeface="MS PGothic" panose="020B0600070205080204" pitchFamily="34" charset="-128"/>
              </a:rPr>
              <a:t>Weyne</a:t>
            </a:r>
            <a:r>
              <a:rPr lang="pt-BR" sz="2000" i="1">
                <a:ea typeface="MS PGothic" panose="020B0600070205080204" pitchFamily="34" charset="-128"/>
              </a:rPr>
              <a:t> Vasconcelos</a:t>
            </a:r>
          </a:p>
          <a:p>
            <a:pPr eaLnBrk="1" hangingPunct="1">
              <a:spcBef>
                <a:spcPct val="70000"/>
              </a:spcBef>
            </a:pPr>
            <a:r>
              <a:rPr lang="pt-BR" sz="2000">
                <a:ea typeface="MS PGothic" panose="020B0600070205080204" pitchFamily="34" charset="-128"/>
              </a:rPr>
              <a:t>Revisão: </a:t>
            </a:r>
            <a:r>
              <a:rPr lang="pt-BR" sz="2000" i="1">
                <a:ea typeface="MS PGothic" panose="020B0600070205080204" pitchFamily="34" charset="-128"/>
              </a:rPr>
              <a:t>José </a:t>
            </a:r>
            <a:r>
              <a:rPr lang="pt-BR" sz="2000" b="1" i="1">
                <a:ea typeface="MS PGothic" panose="020B0600070205080204" pitchFamily="34" charset="-128"/>
              </a:rPr>
              <a:t>Roberto</a:t>
            </a:r>
            <a:r>
              <a:rPr lang="pt-BR" sz="2000" i="1">
                <a:ea typeface="MS PGothic" panose="020B0600070205080204" pitchFamily="34" charset="-128"/>
              </a:rPr>
              <a:t> Alves de Albuquerque</a:t>
            </a:r>
          </a:p>
          <a:p>
            <a:pPr eaLnBrk="1" hangingPunct="1">
              <a:spcBef>
                <a:spcPct val="70000"/>
              </a:spcBef>
            </a:pPr>
            <a:r>
              <a:rPr lang="pt-BR" sz="2000">
                <a:ea typeface="MS PGothic" panose="020B0600070205080204" pitchFamily="34" charset="-128"/>
              </a:rPr>
              <a:t>Colaboradores: </a:t>
            </a:r>
            <a:r>
              <a:rPr lang="pt-BR" sz="2000" i="1">
                <a:ea typeface="MS PGothic" panose="020B0600070205080204" pitchFamily="34" charset="-128"/>
              </a:rPr>
              <a:t>Antônio Alfredo de Sousa </a:t>
            </a:r>
            <a:r>
              <a:rPr lang="pt-BR" sz="2000" b="1" i="1">
                <a:ea typeface="MS PGothic" panose="020B0600070205080204" pitchFamily="34" charset="-128"/>
              </a:rPr>
              <a:t>Monteiro</a:t>
            </a:r>
            <a:r>
              <a:rPr lang="pt-BR" sz="2000" i="1">
                <a:ea typeface="MS PGothic" panose="020B0600070205080204" pitchFamily="34" charset="-128"/>
              </a:rPr>
              <a:t>, </a:t>
            </a:r>
            <a:r>
              <a:rPr lang="pt-BR" sz="2000" b="1" i="1">
                <a:ea typeface="MS PGothic" panose="020B0600070205080204" pitchFamily="34" charset="-128"/>
              </a:rPr>
              <a:t>Lisboa</a:t>
            </a:r>
            <a:r>
              <a:rPr lang="pt-BR" sz="2000" i="1">
                <a:ea typeface="MS PGothic" panose="020B0600070205080204" pitchFamily="34" charset="-128"/>
              </a:rPr>
              <a:t>, </a:t>
            </a:r>
            <a:r>
              <a:rPr lang="pt-BR" sz="2000" b="1" i="1">
                <a:ea typeface="MS PGothic" panose="020B0600070205080204" pitchFamily="34" charset="-128"/>
              </a:rPr>
              <a:t>Regina </a:t>
            </a:r>
            <a:r>
              <a:rPr lang="pt-BR" sz="2000" i="1">
                <a:ea typeface="MS PGothic" panose="020B0600070205080204" pitchFamily="34" charset="-128"/>
              </a:rPr>
              <a:t>Célia Mesquita Gondim, </a:t>
            </a:r>
            <a:r>
              <a:rPr lang="pt-BR" sz="2000" b="1" i="1">
                <a:ea typeface="MS PGothic" panose="020B0600070205080204" pitchFamily="34" charset="-128"/>
              </a:rPr>
              <a:t>Sônia</a:t>
            </a:r>
            <a:r>
              <a:rPr lang="pt-BR" sz="2000" i="1">
                <a:ea typeface="MS PGothic" panose="020B0600070205080204" pitchFamily="34" charset="-128"/>
              </a:rPr>
              <a:t> Ponte</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2668647B-07FD-43D4-B622-6CF63E675800}" type="slidenum">
              <a:rPr lang="pt-BR" sz="1000" smtClean="0">
                <a:ea typeface="MS PGothic" panose="020B0600070205080204" pitchFamily="34" charset="-128"/>
              </a:rPr>
              <a:pPr>
                <a:spcBef>
                  <a:spcPct val="0"/>
                </a:spcBef>
              </a:pPr>
              <a:t>5</a:t>
            </a:fld>
            <a:endParaRPr lang="pt-BR" sz="1000" smtClean="0">
              <a:ea typeface="MS PGothic" panose="020B0600070205080204" pitchFamily="34" charset="-128"/>
            </a:endParaRPr>
          </a:p>
        </p:txBody>
      </p:sp>
      <p:sp>
        <p:nvSpPr>
          <p:cNvPr id="10243" name="AutoShape 2"/>
          <p:cNvSpPr>
            <a:spLocks/>
          </p:cNvSpPr>
          <p:nvPr/>
        </p:nvSpPr>
        <p:spPr bwMode="auto">
          <a:xfrm>
            <a:off x="1041400" y="4003675"/>
            <a:ext cx="6986588" cy="24495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Problemas no controle da fala devido a ódio ou desequilíbrio psíquico </a:t>
            </a:r>
            <a:endParaRPr lang="pt-BR" sz="4800">
              <a:ea typeface="MS PGothic" panose="020B0600070205080204" pitchFamily="34" charset="-128"/>
              <a:cs typeface="Arial" panose="020B0604020202020204" pitchFamily="34" charset="0"/>
              <a:sym typeface="Helvetica Light" charset="0"/>
            </a:endParaRPr>
          </a:p>
        </p:txBody>
      </p:sp>
      <p:pic>
        <p:nvPicPr>
          <p:cNvPr id="10244" name="Picture 4" descr="iii">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836613"/>
            <a:ext cx="4605337" cy="29162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2C8B8F8F-5064-44A8-8B7C-9346C0894907}" type="slidenum">
              <a:rPr lang="pt-BR" sz="1000" smtClean="0">
                <a:ea typeface="MS PGothic" panose="020B0600070205080204" pitchFamily="34" charset="-128"/>
              </a:rPr>
              <a:pPr>
                <a:spcBef>
                  <a:spcPct val="0"/>
                </a:spcBef>
              </a:pPr>
              <a:t>6</a:t>
            </a:fld>
            <a:endParaRPr lang="pt-BR" sz="1000" smtClean="0">
              <a:ea typeface="MS PGothic" panose="020B0600070205080204" pitchFamily="34" charset="-128"/>
            </a:endParaRPr>
          </a:p>
        </p:txBody>
      </p:sp>
      <p:sp>
        <p:nvSpPr>
          <p:cNvPr id="11267" name="AutoShape 2"/>
          <p:cNvSpPr>
            <a:spLocks/>
          </p:cNvSpPr>
          <p:nvPr/>
        </p:nvSpPr>
        <p:spPr bwMode="auto">
          <a:xfrm>
            <a:off x="971550" y="2635250"/>
            <a:ext cx="7200900" cy="16573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Não quer deixar transparecer o que pensa</a:t>
            </a:r>
            <a:endParaRPr lang="pt-BR" sz="48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D03009C2-A6CB-4550-94FF-8E11829D838E}" type="slidenum">
              <a:rPr lang="pt-BR" sz="1000" smtClean="0">
                <a:ea typeface="MS PGothic" panose="020B0600070205080204" pitchFamily="34" charset="-128"/>
              </a:rPr>
              <a:pPr>
                <a:spcBef>
                  <a:spcPct val="0"/>
                </a:spcBef>
              </a:pPr>
              <a:t>7</a:t>
            </a:fld>
            <a:endParaRPr lang="pt-BR" sz="1000" smtClean="0">
              <a:ea typeface="MS PGothic" panose="020B0600070205080204" pitchFamily="34" charset="-128"/>
            </a:endParaRPr>
          </a:p>
        </p:txBody>
      </p:sp>
      <p:sp>
        <p:nvSpPr>
          <p:cNvPr id="12291" name="AutoShape 2"/>
          <p:cNvSpPr>
            <a:spLocks/>
          </p:cNvSpPr>
          <p:nvPr/>
        </p:nvSpPr>
        <p:spPr bwMode="auto">
          <a:xfrm>
            <a:off x="1257300" y="2276475"/>
            <a:ext cx="6629400" cy="23764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Reflexo de doenças de que era portador antes do desencarne</a:t>
            </a:r>
            <a:endParaRPr lang="pt-BR" sz="4800">
              <a:ea typeface="MS PGothic" panose="020B0600070205080204" pitchFamily="34" charset="-128"/>
              <a:cs typeface="Arial" panose="020B0604020202020204" pitchFamily="34" charset="0"/>
              <a:sym typeface="Helvetica Light"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34BC829D-CFD5-4158-A18F-37FA69423460}" type="slidenum">
              <a:rPr lang="pt-BR" sz="1000" smtClean="0">
                <a:ea typeface="MS PGothic" panose="020B0600070205080204" pitchFamily="34" charset="-128"/>
              </a:rPr>
              <a:pPr>
                <a:spcBef>
                  <a:spcPct val="0"/>
                </a:spcBef>
              </a:pPr>
              <a:t>8</a:t>
            </a:fld>
            <a:endParaRPr lang="pt-BR" sz="1000" smtClean="0">
              <a:ea typeface="MS PGothic" panose="020B0600070205080204" pitchFamily="34" charset="-128"/>
            </a:endParaRPr>
          </a:p>
        </p:txBody>
      </p:sp>
      <p:sp>
        <p:nvSpPr>
          <p:cNvPr id="13315" name="AutoShape 2"/>
          <p:cNvSpPr>
            <a:spLocks/>
          </p:cNvSpPr>
          <p:nvPr/>
        </p:nvSpPr>
        <p:spPr bwMode="auto">
          <a:xfrm>
            <a:off x="1257300" y="4148138"/>
            <a:ext cx="6629400" cy="936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lgn="ct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Mordaça </a:t>
            </a:r>
            <a:endParaRPr lang="pt-BR" sz="4800">
              <a:ea typeface="MS PGothic" panose="020B0600070205080204" pitchFamily="34" charset="-128"/>
              <a:cs typeface="Arial" panose="020B0604020202020204" pitchFamily="34" charset="0"/>
              <a:sym typeface="Helvetica Light" charset="0"/>
            </a:endParaRPr>
          </a:p>
        </p:txBody>
      </p:sp>
      <p:pic>
        <p:nvPicPr>
          <p:cNvPr id="13316" name="Picture 6" descr="Amorda%C3%A7ado%5B2%5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574800"/>
            <a:ext cx="3048000"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a:spcBef>
                <a:spcPct val="0"/>
              </a:spcBef>
            </a:pPr>
            <a:fld id="{E69C8CD5-6E5A-4FB0-958A-D83A9F31382C}" type="slidenum">
              <a:rPr lang="pt-BR" sz="1000" smtClean="0">
                <a:ea typeface="MS PGothic" panose="020B0600070205080204" pitchFamily="34" charset="-128"/>
              </a:rPr>
              <a:pPr>
                <a:spcBef>
                  <a:spcPct val="0"/>
                </a:spcBef>
              </a:pPr>
              <a:t>9</a:t>
            </a:fld>
            <a:endParaRPr lang="pt-BR" sz="1000" smtClean="0">
              <a:ea typeface="MS PGothic" panose="020B0600070205080204" pitchFamily="34" charset="-128"/>
            </a:endParaRPr>
          </a:p>
        </p:txBody>
      </p:sp>
      <p:sp>
        <p:nvSpPr>
          <p:cNvPr id="14339" name="AutoShape 2"/>
          <p:cNvSpPr>
            <a:spLocks/>
          </p:cNvSpPr>
          <p:nvPr/>
        </p:nvSpPr>
        <p:spPr bwMode="auto">
          <a:xfrm>
            <a:off x="5148263" y="2924175"/>
            <a:ext cx="2519362" cy="936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4" tIns="53576" rIns="89294" bIns="53576"/>
          <a:lstStyle>
            <a:lvl1pPr>
              <a:spcBef>
                <a:spcPct val="20000"/>
              </a:spcBef>
              <a:defRPr sz="3200">
                <a:solidFill>
                  <a:srgbClr val="75609B"/>
                </a:solidFill>
                <a:latin typeface="Arial" panose="020B0604020202020204" pitchFamily="34" charset="0"/>
              </a:defRPr>
            </a:lvl1pPr>
            <a:lvl2pPr marL="742950" indent="-285750">
              <a:spcBef>
                <a:spcPct val="20000"/>
              </a:spcBef>
              <a:defRPr sz="2800">
                <a:solidFill>
                  <a:srgbClr val="687995"/>
                </a:solidFill>
                <a:latin typeface="Arial" panose="020B0604020202020204" pitchFamily="34" charset="0"/>
              </a:defRPr>
            </a:lvl2pPr>
            <a:lvl3pPr marL="1143000" indent="-228600">
              <a:spcBef>
                <a:spcPct val="20000"/>
              </a:spcBef>
              <a:buChar char="•"/>
              <a:defRPr sz="2400">
                <a:solidFill>
                  <a:srgbClr val="687995"/>
                </a:solidFill>
                <a:latin typeface="Arial" panose="020B0604020202020204" pitchFamily="34" charset="0"/>
              </a:defRPr>
            </a:lvl3pPr>
            <a:lvl4pPr marL="1600200" indent="-228600">
              <a:spcBef>
                <a:spcPct val="20000"/>
              </a:spcBef>
              <a:buChar char="–"/>
              <a:defRPr sz="2000">
                <a:solidFill>
                  <a:srgbClr val="687995"/>
                </a:solidFill>
                <a:latin typeface="Arial" panose="020B0604020202020204" pitchFamily="34" charset="0"/>
              </a:defRPr>
            </a:lvl4pPr>
            <a:lvl5pPr marL="2057400" indent="-228600">
              <a:spcBef>
                <a:spcPct val="20000"/>
              </a:spcBef>
              <a:buChar char="»"/>
              <a:defRPr sz="2000">
                <a:solidFill>
                  <a:srgbClr val="687995"/>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687995"/>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687995"/>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687995"/>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687995"/>
                </a:solidFill>
                <a:latin typeface="Arial" panose="020B0604020202020204" pitchFamily="34" charset="0"/>
              </a:defRPr>
            </a:lvl9pPr>
          </a:lstStyle>
          <a:p>
            <a:pPr eaLnBrk="1">
              <a:spcBef>
                <a:spcPct val="0"/>
              </a:spcBef>
            </a:pPr>
            <a:r>
              <a:rPr lang="pt-BR" sz="4800">
                <a:ea typeface="MS PGothic" panose="020B0600070205080204" pitchFamily="34" charset="-128"/>
                <a:cs typeface="Arial" panose="020B0604020202020204" pitchFamily="34" charset="0"/>
                <a:sym typeface="Arial" panose="020B0604020202020204" pitchFamily="34" charset="0"/>
              </a:rPr>
              <a:t>Hipnose  </a:t>
            </a:r>
            <a:endParaRPr lang="pt-BR" sz="4800">
              <a:ea typeface="MS PGothic" panose="020B0600070205080204" pitchFamily="34" charset="-128"/>
              <a:cs typeface="Arial" panose="020B0604020202020204" pitchFamily="34" charset="0"/>
              <a:sym typeface="Helvetica Light" charset="0"/>
            </a:endParaRPr>
          </a:p>
        </p:txBody>
      </p:sp>
      <p:pic>
        <p:nvPicPr>
          <p:cNvPr id="14340" name="Picture 4" descr="hipnoterapi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25" y="1381125"/>
            <a:ext cx="2686050" cy="4095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GEPE_GEM_Unidade1_Aula4">
  <a:themeElements>
    <a:clrScheme name="GEPE_GEM_Unidade1_Aula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PE_GEM_Unidade1_Aula4">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EPE_GEM_Unidade1_Aula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PE_GEM_Unidade1_Aula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PE_GEM_Unidade1_Aula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PE_GEM_Unidade1_Aula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PE_GEM_Unidade1_Aula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PE_GEM_Unidade1_Aula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PE_GEM_Unidade1_Aula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PE_GEM_Unidade1_Aula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PE_GEM_Unidade1_Aula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PE_GEM_Unidade1_Aula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PE_GEM_Unidade1_Aula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PE_GEM_Unidade1_Aula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TotalTime>
  <Words>898</Words>
  <Application>Microsoft Office PowerPoint</Application>
  <PresentationFormat>Apresentação na tela (4:3)</PresentationFormat>
  <Paragraphs>143</Paragraphs>
  <Slides>44</Slides>
  <Notes>12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44</vt:i4>
      </vt:variant>
    </vt:vector>
  </HeadingPairs>
  <TitlesOfParts>
    <vt:vector size="49" baseType="lpstr">
      <vt:lpstr>Arial</vt:lpstr>
      <vt:lpstr>Helvetica Light</vt:lpstr>
      <vt:lpstr>ＭＳ Ｐゴシック</vt:lpstr>
      <vt:lpstr>ＭＳ Ｐゴシック</vt:lpstr>
      <vt:lpstr>GEPE_GEM_Unidade1_Aula4</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Caixa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Roberto Alves</cp:lastModifiedBy>
  <cp:revision>105</cp:revision>
  <dcterms:created xsi:type="dcterms:W3CDTF">2012-11-15T17:55:20Z</dcterms:created>
  <dcterms:modified xsi:type="dcterms:W3CDTF">2015-10-25T17:16:46Z</dcterms:modified>
</cp:coreProperties>
</file>